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58" r:id="rId12"/>
    <p:sldId id="266" r:id="rId13"/>
    <p:sldId id="267" r:id="rId14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9E24-4559-45C0-A6E1-6614F0D209EC}" type="datetimeFigureOut">
              <a:rPr lang="es-CL" smtClean="0"/>
              <a:t>22-10-2020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72684-3133-44EC-80C1-4EB43937CBD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79537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9E24-4559-45C0-A6E1-6614F0D209EC}" type="datetimeFigureOut">
              <a:rPr lang="es-CL" smtClean="0"/>
              <a:t>22-10-2020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72684-3133-44EC-80C1-4EB43937CBD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94278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9E24-4559-45C0-A6E1-6614F0D209EC}" type="datetimeFigureOut">
              <a:rPr lang="es-CL" smtClean="0"/>
              <a:t>22-10-2020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72684-3133-44EC-80C1-4EB43937CBD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64992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9E24-4559-45C0-A6E1-6614F0D209EC}" type="datetimeFigureOut">
              <a:rPr lang="es-CL" smtClean="0"/>
              <a:t>22-10-2020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72684-3133-44EC-80C1-4EB43937CBD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37079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9E24-4559-45C0-A6E1-6614F0D209EC}" type="datetimeFigureOut">
              <a:rPr lang="es-CL" smtClean="0"/>
              <a:t>22-10-2020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72684-3133-44EC-80C1-4EB43937CBD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95781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9E24-4559-45C0-A6E1-6614F0D209EC}" type="datetimeFigureOut">
              <a:rPr lang="es-CL" smtClean="0"/>
              <a:t>22-10-2020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72684-3133-44EC-80C1-4EB43937CBD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147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9E24-4559-45C0-A6E1-6614F0D209EC}" type="datetimeFigureOut">
              <a:rPr lang="es-CL" smtClean="0"/>
              <a:t>22-10-2020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72684-3133-44EC-80C1-4EB43937CBD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37617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9E24-4559-45C0-A6E1-6614F0D209EC}" type="datetimeFigureOut">
              <a:rPr lang="es-CL" smtClean="0"/>
              <a:t>22-10-2020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72684-3133-44EC-80C1-4EB43937CBD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83970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9E24-4559-45C0-A6E1-6614F0D209EC}" type="datetimeFigureOut">
              <a:rPr lang="es-CL" smtClean="0"/>
              <a:t>22-10-2020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72684-3133-44EC-80C1-4EB43937CBD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45827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9E24-4559-45C0-A6E1-6614F0D209EC}" type="datetimeFigureOut">
              <a:rPr lang="es-CL" smtClean="0"/>
              <a:t>22-10-2020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72684-3133-44EC-80C1-4EB43937CBD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87891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9E24-4559-45C0-A6E1-6614F0D209EC}" type="datetimeFigureOut">
              <a:rPr lang="es-CL" smtClean="0"/>
              <a:t>22-10-2020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72684-3133-44EC-80C1-4EB43937CBD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40889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D9E24-4559-45C0-A6E1-6614F0D209EC}" type="datetimeFigureOut">
              <a:rPr lang="es-CL" smtClean="0"/>
              <a:t>22-10-2020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72684-3133-44EC-80C1-4EB43937CBD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43691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1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3.jpe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488"/>
            <a:ext cx="9143999" cy="686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Resultado de imagen para dibujo de emocione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0000"/>
          <a:stretch/>
        </p:blipFill>
        <p:spPr bwMode="auto">
          <a:xfrm>
            <a:off x="1396120" y="2565249"/>
            <a:ext cx="2032620" cy="1768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Resultado de imagen para dibujo de emocione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50000"/>
          <a:stretch/>
        </p:blipFill>
        <p:spPr bwMode="auto">
          <a:xfrm>
            <a:off x="3555689" y="2574820"/>
            <a:ext cx="2032619" cy="1768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Resultado de imagen para dibujo de emocione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80" t="50727" r="6159" b="6252"/>
          <a:stretch/>
        </p:blipFill>
        <p:spPr bwMode="auto">
          <a:xfrm>
            <a:off x="5737908" y="2574820"/>
            <a:ext cx="2053728" cy="170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1274091" y="1009719"/>
            <a:ext cx="687079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6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oper Black" pitchFamily="18" charset="0"/>
              </a:rPr>
              <a:t>Las </a:t>
            </a:r>
            <a:r>
              <a:rPr lang="es-ES" sz="6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latin typeface="Cooper Black" pitchFamily="18" charset="0"/>
              </a:rPr>
              <a:t>Emociones.</a:t>
            </a:r>
            <a:r>
              <a:rPr lang="es-ES" sz="6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oper Black" pitchFamily="18" charset="0"/>
              </a:rPr>
              <a:t> </a:t>
            </a:r>
            <a:endParaRPr lang="es-ES" sz="6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oper Black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348537" y="4696470"/>
            <a:ext cx="4377877" cy="105002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b="1" dirty="0">
                <a:solidFill>
                  <a:schemeClr val="tx1"/>
                </a:solidFill>
              </a:rPr>
              <a:t>Educadora de Párvulos: Verónica Rodríguez</a:t>
            </a:r>
          </a:p>
          <a:p>
            <a:pPr algn="ctr"/>
            <a:r>
              <a:rPr lang="es-CL" b="1" dirty="0" smtClean="0">
                <a:solidFill>
                  <a:schemeClr val="tx1"/>
                </a:solidFill>
              </a:rPr>
              <a:t>Kínder </a:t>
            </a:r>
            <a:r>
              <a:rPr lang="es-CL" b="1" dirty="0">
                <a:solidFill>
                  <a:schemeClr val="tx1"/>
                </a:solidFill>
              </a:rPr>
              <a:t>y Pre </a:t>
            </a:r>
            <a:r>
              <a:rPr lang="es-CL" b="1" dirty="0" smtClean="0">
                <a:solidFill>
                  <a:schemeClr val="tx1"/>
                </a:solidFill>
              </a:rPr>
              <a:t>Kínder</a:t>
            </a:r>
            <a:endParaRPr lang="es-CL" b="1" dirty="0">
              <a:solidFill>
                <a:schemeClr val="tx1"/>
              </a:solidFill>
            </a:endParaRPr>
          </a:p>
          <a:p>
            <a:pPr algn="ctr"/>
            <a:r>
              <a:rPr lang="es-CL" b="1" dirty="0">
                <a:solidFill>
                  <a:schemeClr val="tx1"/>
                </a:solidFill>
              </a:rPr>
              <a:t>Escuela Pedro Antonio Tejos</a:t>
            </a:r>
            <a:endParaRPr lang="es-CL" b="1" dirty="0">
              <a:solidFill>
                <a:schemeClr val="tx1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1529" y="5079589"/>
            <a:ext cx="579170" cy="621846"/>
          </a:xfrm>
          <a:prstGeom prst="rect">
            <a:avLst/>
          </a:prstGeom>
        </p:spPr>
      </p:pic>
      <p:sp>
        <p:nvSpPr>
          <p:cNvPr id="9" name="Elipse 8"/>
          <p:cNvSpPr/>
          <p:nvPr/>
        </p:nvSpPr>
        <p:spPr>
          <a:xfrm>
            <a:off x="6064562" y="4673431"/>
            <a:ext cx="1809174" cy="1096107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OA 1</a:t>
            </a:r>
          </a:p>
          <a:p>
            <a:pPr algn="ctr"/>
            <a:r>
              <a:rPr lang="es-CL" b="1" dirty="0" smtClean="0"/>
              <a:t>Identidad y Autonomía</a:t>
            </a:r>
            <a:endParaRPr lang="es-CL" b="1" dirty="0"/>
          </a:p>
        </p:txBody>
      </p:sp>
    </p:spTree>
    <p:extLst>
      <p:ext uri="{BB962C8B-B14F-4D97-AF65-F5344CB8AC3E}">
        <p14:creationId xmlns:p14="http://schemas.microsoft.com/office/powerpoint/2010/main" val="367429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488"/>
            <a:ext cx="9143999" cy="686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999253" y="988717"/>
            <a:ext cx="7416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/>
              <a:t>Actividad: </a:t>
            </a:r>
            <a:r>
              <a:rPr lang="es-CL" sz="2000" dirty="0" smtClean="0"/>
              <a:t>Nombra</a:t>
            </a:r>
            <a:r>
              <a:rPr lang="es-CL" sz="2000" dirty="0" smtClean="0"/>
              <a:t> </a:t>
            </a:r>
            <a:r>
              <a:rPr lang="es-CL" sz="2000" dirty="0"/>
              <a:t>el dibujo que represente la emoción que sientes</a:t>
            </a:r>
            <a:r>
              <a:rPr lang="es-CL" dirty="0"/>
              <a:t>.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1043609" y="1580479"/>
            <a:ext cx="7200799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sz="2400" b="1" dirty="0"/>
              <a:t>¿ Cómo te sentirías  si tu familia te regala un juguete ?  </a:t>
            </a:r>
          </a:p>
        </p:txBody>
      </p:sp>
      <p:pic>
        <p:nvPicPr>
          <p:cNvPr id="7" name="Picture 8" descr="Imagen relacionad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91"/>
          <a:stretch/>
        </p:blipFill>
        <p:spPr bwMode="auto">
          <a:xfrm>
            <a:off x="5415068" y="2312346"/>
            <a:ext cx="1773836" cy="175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2" descr="Resultado de imagen para cara feli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5124" name="Picture 4" descr="Resultado de imagen para cara feliz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4035223"/>
            <a:ext cx="1686138" cy="1686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Resultado de imagen para cara trist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138" y="4035223"/>
            <a:ext cx="1709780" cy="1709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Resultado de imagen para regal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259" y="2384325"/>
            <a:ext cx="3261739" cy="3261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605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488"/>
            <a:ext cx="9143999" cy="686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932582" y="977923"/>
            <a:ext cx="7344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/>
              <a:t>Actividad: </a:t>
            </a:r>
            <a:r>
              <a:rPr lang="es-CL" sz="2000" dirty="0" smtClean="0"/>
              <a:t>Nombra </a:t>
            </a:r>
            <a:r>
              <a:rPr lang="es-CL" sz="2000" dirty="0"/>
              <a:t>el dibujo que represente la emoción que sientes</a:t>
            </a:r>
            <a:r>
              <a:rPr lang="es-CL" dirty="0"/>
              <a:t>.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932582" y="1550555"/>
            <a:ext cx="7344818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sz="2400" b="1" dirty="0"/>
              <a:t>¿ Cómo  te sentirías si un tiburón te persigue en el mar?  </a:t>
            </a:r>
          </a:p>
        </p:txBody>
      </p:sp>
      <p:pic>
        <p:nvPicPr>
          <p:cNvPr id="1026" name="Picture 2" descr="https://image.freepik.com/vector-gratis/signo-tiburon_1284-370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74" b="8641"/>
          <a:stretch/>
        </p:blipFill>
        <p:spPr bwMode="auto">
          <a:xfrm>
            <a:off x="1475656" y="2492896"/>
            <a:ext cx="2808312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cara asusta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430215"/>
            <a:ext cx="1656185" cy="1882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n relacionada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91"/>
          <a:stretch/>
        </p:blipFill>
        <p:spPr bwMode="auto">
          <a:xfrm>
            <a:off x="4604990" y="4312495"/>
            <a:ext cx="1773836" cy="175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10" descr="Resultado de imagen para cara feli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1036" name="Picture 12" descr="https://upload.wikimedia.org/wikipedia/commons/thumb/8/85/Smiley.svg/220px-Smiley.sv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149080"/>
            <a:ext cx="1656183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961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6" y="-10832"/>
            <a:ext cx="9143999" cy="686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892864" y="965700"/>
            <a:ext cx="73551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/>
              <a:t>Actividad: </a:t>
            </a:r>
            <a:r>
              <a:rPr lang="es-CL" sz="2000" dirty="0" smtClean="0"/>
              <a:t>Nombra</a:t>
            </a:r>
            <a:r>
              <a:rPr lang="es-CL" sz="2000" dirty="0" smtClean="0"/>
              <a:t> </a:t>
            </a:r>
            <a:r>
              <a:rPr lang="es-CL" sz="2000" dirty="0"/>
              <a:t>el dibujo que represente la emoción que sientes</a:t>
            </a:r>
            <a:r>
              <a:rPr lang="es-CL" dirty="0"/>
              <a:t>.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1143752" y="1569174"/>
            <a:ext cx="7128794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2000" b="1" dirty="0"/>
              <a:t>¿ Cómo  te sentirías si ves un perrito abandonado en la calle?  </a:t>
            </a:r>
          </a:p>
        </p:txBody>
      </p:sp>
      <p:pic>
        <p:nvPicPr>
          <p:cNvPr id="7" name="Picture 6" descr="Resultado de imagen para cara tris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852936"/>
            <a:ext cx="1709780" cy="1709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ttps://upload.wikimedia.org/wikipedia/commons/thumb/8/85/Smiley.svg/220px-Smiley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848" y="4437112"/>
            <a:ext cx="1368151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Resultado de imagen para perro abandonado dibuj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285" y="2852936"/>
            <a:ext cx="3675597" cy="290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Resultado de imagen para cara asustad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725" y="4446953"/>
            <a:ext cx="1389293" cy="1578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759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488"/>
            <a:ext cx="9143999" cy="686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827584" y="1035090"/>
            <a:ext cx="7344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/>
              <a:t>Actividad: </a:t>
            </a:r>
            <a:r>
              <a:rPr lang="es-CL" sz="2000" dirty="0" smtClean="0"/>
              <a:t>Nombra</a:t>
            </a:r>
            <a:r>
              <a:rPr lang="es-CL" sz="2000" dirty="0" smtClean="0"/>
              <a:t> </a:t>
            </a:r>
            <a:r>
              <a:rPr lang="es-CL" sz="2000" dirty="0"/>
              <a:t>el dibujo que represente la emoción que sientes</a:t>
            </a:r>
            <a:r>
              <a:rPr lang="es-CL" dirty="0"/>
              <a:t>.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827582" y="1616452"/>
            <a:ext cx="748883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b="1" dirty="0"/>
              <a:t>¿ Cómo te sentirías si pierdes tu </a:t>
            </a:r>
            <a:r>
              <a:rPr lang="es-CL" b="1" dirty="0" smtClean="0"/>
              <a:t>lápiz favorito   </a:t>
            </a:r>
            <a:r>
              <a:rPr lang="es-CL" b="1" dirty="0"/>
              <a:t>?  </a:t>
            </a:r>
          </a:p>
        </p:txBody>
      </p:sp>
      <p:pic>
        <p:nvPicPr>
          <p:cNvPr id="8" name="Picture 8" descr="Imagen relacionad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91"/>
          <a:stretch/>
        </p:blipFill>
        <p:spPr bwMode="auto">
          <a:xfrm>
            <a:off x="5570471" y="2337053"/>
            <a:ext cx="1773836" cy="175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https://upload.wikimedia.org/wikipedia/commons/thumb/8/85/Smiley.svg/220px-Smiley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266218"/>
            <a:ext cx="1368151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Resultado de imagen para cara trist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831" y="4095404"/>
            <a:ext cx="1709780" cy="1709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sultado de imagen para lapiz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1" t="10103" r="25624" b="7042"/>
          <a:stretch/>
        </p:blipFill>
        <p:spPr bwMode="auto">
          <a:xfrm>
            <a:off x="1835696" y="2312346"/>
            <a:ext cx="2417628" cy="328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604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488"/>
            <a:ext cx="9143999" cy="686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827584" y="1124744"/>
            <a:ext cx="775298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s-ES" sz="4400" b="1" cap="none" spc="0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latin typeface="Cooper Black" pitchFamily="18" charset="0"/>
              </a:rPr>
              <a:t>¿Cómo nos sentimos hoy?</a:t>
            </a:r>
            <a:r>
              <a:rPr lang="es-ES" sz="3600" b="1" cap="none" spc="0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/>
            </a:r>
            <a:br>
              <a:rPr lang="es-ES" sz="3600" b="1" cap="none" spc="0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endParaRPr lang="es-ES" sz="36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2050" name="Picture 2" descr="Imagen relacionad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007" b="14007"/>
          <a:stretch/>
        </p:blipFill>
        <p:spPr bwMode="auto">
          <a:xfrm>
            <a:off x="1382122" y="1786463"/>
            <a:ext cx="2265850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n para cara de rab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789040"/>
            <a:ext cx="2297434" cy="2297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n relacionad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290" y="2176275"/>
            <a:ext cx="2431157" cy="2431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335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488"/>
            <a:ext cx="9143999" cy="686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Resultado de imagen para niÃ±os mostrando letrer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980728"/>
            <a:ext cx="3744414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365210" y="2269593"/>
            <a:ext cx="51125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400" b="1" dirty="0" smtClean="0"/>
              <a:t> </a:t>
            </a:r>
            <a:endParaRPr lang="es-MX" sz="2400" b="1" dirty="0"/>
          </a:p>
          <a:p>
            <a:pPr algn="just"/>
            <a:r>
              <a:rPr lang="es-MX" sz="2400" u="sng" dirty="0" smtClean="0"/>
              <a:t>Hoy trabajaremos</a:t>
            </a:r>
            <a:r>
              <a:rPr lang="es-MX" sz="2400" dirty="0" smtClean="0"/>
              <a:t>:</a:t>
            </a:r>
          </a:p>
          <a:p>
            <a:pPr algn="just"/>
            <a:r>
              <a:rPr lang="es-MX" sz="2400" dirty="0" smtClean="0"/>
              <a:t>  Reconociendo </a:t>
            </a:r>
            <a:r>
              <a:rPr lang="es-MX" sz="2400" dirty="0"/>
              <a:t>emociones y sentimientos en otras personas, observadas </a:t>
            </a:r>
            <a:r>
              <a:rPr lang="es-MX" sz="2400" dirty="0" smtClean="0"/>
              <a:t>en forma directa o a través de </a:t>
            </a:r>
            <a:r>
              <a:rPr lang="es-MX" sz="2400" dirty="0" err="1" smtClean="0"/>
              <a:t>TICs</a:t>
            </a:r>
            <a:r>
              <a:rPr lang="es-MX" sz="2400" dirty="0" smtClean="0"/>
              <a:t>. Observa los rostros, imítalos, luego comenta cada lámina.</a:t>
            </a:r>
          </a:p>
          <a:p>
            <a:pPr algn="just"/>
            <a:r>
              <a:rPr lang="es-MX" sz="2400" dirty="0" smtClean="0"/>
              <a:t>¿Qué sientes al ver cada rostro con la emoción que expresa?. </a:t>
            </a:r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val="261958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488"/>
            <a:ext cx="9143999" cy="686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 descr="Resultado de imagen para niÃ±o llorand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57"/>
          <a:stretch/>
        </p:blipFill>
        <p:spPr bwMode="auto">
          <a:xfrm>
            <a:off x="1456686" y="1976066"/>
            <a:ext cx="3666993" cy="31811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771392" y="1052736"/>
            <a:ext cx="56012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¿ Qué emoción es?</a:t>
            </a:r>
          </a:p>
        </p:txBody>
      </p:sp>
      <p:pic>
        <p:nvPicPr>
          <p:cNvPr id="15364" name="Picture 4" descr="Imagen relacionad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20" t="7112" r="17598" b="9798"/>
          <a:stretch/>
        </p:blipFill>
        <p:spPr bwMode="auto">
          <a:xfrm>
            <a:off x="4880275" y="2292184"/>
            <a:ext cx="3042713" cy="2865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2555776" y="5157192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/>
              <a:t>T</a:t>
            </a:r>
            <a:r>
              <a:rPr lang="es-CL" sz="2800" b="1" dirty="0" smtClean="0"/>
              <a:t>risteza</a:t>
            </a:r>
            <a:endParaRPr lang="es-CL" sz="2800" b="1" dirty="0"/>
          </a:p>
        </p:txBody>
      </p:sp>
    </p:spTree>
    <p:extLst>
      <p:ext uri="{BB962C8B-B14F-4D97-AF65-F5344CB8AC3E}">
        <p14:creationId xmlns:p14="http://schemas.microsoft.com/office/powerpoint/2010/main" val="370331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488"/>
            <a:ext cx="9143999" cy="686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 descr="Resultado de imagen para persona aleg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946" y="1976066"/>
            <a:ext cx="3222053" cy="2647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771392" y="1052736"/>
            <a:ext cx="56012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¿ Qué emoción es?</a:t>
            </a:r>
          </a:p>
        </p:txBody>
      </p:sp>
      <p:sp>
        <p:nvSpPr>
          <p:cNvPr id="5" name="AutoShape 4" descr="Resultado de imagen para feliz pers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14342" name="Picture 6" descr="Imagen relacionad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46" r="22748"/>
          <a:stretch/>
        </p:blipFill>
        <p:spPr bwMode="auto">
          <a:xfrm>
            <a:off x="4590255" y="1976066"/>
            <a:ext cx="2703762" cy="246104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Resultado de imagen para feliz persona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39" r="7365"/>
          <a:stretch/>
        </p:blipFill>
        <p:spPr bwMode="auto">
          <a:xfrm>
            <a:off x="4602646" y="4440413"/>
            <a:ext cx="1902669" cy="16746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2123728" y="4851584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 smtClean="0"/>
              <a:t>Alegría</a:t>
            </a:r>
            <a:endParaRPr lang="es-CL" sz="2800" b="1" dirty="0"/>
          </a:p>
        </p:txBody>
      </p:sp>
    </p:spTree>
    <p:extLst>
      <p:ext uri="{BB962C8B-B14F-4D97-AF65-F5344CB8AC3E}">
        <p14:creationId xmlns:p14="http://schemas.microsoft.com/office/powerpoint/2010/main" val="274288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488"/>
            <a:ext cx="9143999" cy="686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 descr="Resultado de imagen para mied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8"/>
          <a:stretch/>
        </p:blipFill>
        <p:spPr bwMode="auto">
          <a:xfrm>
            <a:off x="1619672" y="2039076"/>
            <a:ext cx="3096344" cy="25900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1771392" y="1052736"/>
            <a:ext cx="56012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¿ Qué emoción es?</a:t>
            </a:r>
          </a:p>
        </p:txBody>
      </p:sp>
      <p:pic>
        <p:nvPicPr>
          <p:cNvPr id="13316" name="Picture 4" descr="Imagen relacionad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92" t="-1240" r="28217" b="19501"/>
          <a:stretch/>
        </p:blipFill>
        <p:spPr bwMode="auto">
          <a:xfrm>
            <a:off x="4788024" y="1976066"/>
            <a:ext cx="2736304" cy="33134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2401416" y="5027905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 smtClean="0"/>
              <a:t>Miedo</a:t>
            </a:r>
            <a:endParaRPr lang="es-CL" sz="2800" b="1" dirty="0"/>
          </a:p>
        </p:txBody>
      </p:sp>
    </p:spTree>
    <p:extLst>
      <p:ext uri="{BB962C8B-B14F-4D97-AF65-F5344CB8AC3E}">
        <p14:creationId xmlns:p14="http://schemas.microsoft.com/office/powerpoint/2010/main" val="331571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488"/>
            <a:ext cx="9143999" cy="686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 descr="Resultado de imagen para verguenz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935"/>
          <a:stretch/>
        </p:blipFill>
        <p:spPr bwMode="auto">
          <a:xfrm>
            <a:off x="1554222" y="2209664"/>
            <a:ext cx="3168352" cy="31171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Resultado de imagen para verguenz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158628"/>
            <a:ext cx="2857500" cy="3145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771392" y="1052736"/>
            <a:ext cx="56012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¿ Qué emoción es?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3131840" y="5445224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 smtClean="0"/>
              <a:t>Timidez</a:t>
            </a:r>
            <a:endParaRPr lang="es-CL" sz="3200" b="1" dirty="0"/>
          </a:p>
        </p:txBody>
      </p:sp>
    </p:spTree>
    <p:extLst>
      <p:ext uri="{BB962C8B-B14F-4D97-AF65-F5344CB8AC3E}">
        <p14:creationId xmlns:p14="http://schemas.microsoft.com/office/powerpoint/2010/main" val="392941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488"/>
            <a:ext cx="9143999" cy="686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 descr="Imagen relacionad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78" r="18698"/>
          <a:stretch/>
        </p:blipFill>
        <p:spPr bwMode="auto">
          <a:xfrm>
            <a:off x="1355856" y="2158628"/>
            <a:ext cx="3200996" cy="31183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Resultado de imagen para rabia person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21" r="22646"/>
          <a:stretch/>
        </p:blipFill>
        <p:spPr bwMode="auto">
          <a:xfrm>
            <a:off x="4850231" y="2232104"/>
            <a:ext cx="3014912" cy="29714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1771392" y="1052736"/>
            <a:ext cx="56012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¿ Qué emoción es?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4080317" y="5262336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 smtClean="0"/>
              <a:t>Rabia</a:t>
            </a:r>
            <a:endParaRPr lang="es-CL" sz="3200" b="1" dirty="0"/>
          </a:p>
        </p:txBody>
      </p:sp>
    </p:spTree>
    <p:extLst>
      <p:ext uri="{BB962C8B-B14F-4D97-AF65-F5344CB8AC3E}">
        <p14:creationId xmlns:p14="http://schemas.microsoft.com/office/powerpoint/2010/main" val="157923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6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857" y="2275838"/>
            <a:ext cx="3527094" cy="2433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Resultado de imagen para cara enamora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118" y="2305006"/>
            <a:ext cx="2808311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771392" y="1052736"/>
            <a:ext cx="56012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¿ Qué emoción es?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627784" y="5093169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 smtClean="0"/>
              <a:t>Enamorado</a:t>
            </a:r>
            <a:endParaRPr lang="es-CL" sz="3200" b="1" dirty="0"/>
          </a:p>
        </p:txBody>
      </p:sp>
    </p:spTree>
    <p:extLst>
      <p:ext uri="{BB962C8B-B14F-4D97-AF65-F5344CB8AC3E}">
        <p14:creationId xmlns:p14="http://schemas.microsoft.com/office/powerpoint/2010/main" val="138518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207</Words>
  <Application>Microsoft Office PowerPoint</Application>
  <PresentationFormat>Presentación en pantalla (4:3)</PresentationFormat>
  <Paragraphs>31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7" baseType="lpstr">
      <vt:lpstr>Arial</vt:lpstr>
      <vt:lpstr>Calibri</vt:lpstr>
      <vt:lpstr>Cooper Black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Manuel Alvarado</dc:creator>
  <cp:lastModifiedBy>Usuario de Windows</cp:lastModifiedBy>
  <cp:revision>21</cp:revision>
  <dcterms:created xsi:type="dcterms:W3CDTF">2019-04-07T05:15:48Z</dcterms:created>
  <dcterms:modified xsi:type="dcterms:W3CDTF">2020-10-23T01:41:21Z</dcterms:modified>
</cp:coreProperties>
</file>