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31F0-C6E3-440D-AE07-AF46F2C9FA2D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4B7A-9D9E-4744-9581-BADB37514A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65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31F0-C6E3-440D-AE07-AF46F2C9FA2D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4B7A-9D9E-4744-9581-BADB37514A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395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31F0-C6E3-440D-AE07-AF46F2C9FA2D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4B7A-9D9E-4744-9581-BADB37514A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257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31F0-C6E3-440D-AE07-AF46F2C9FA2D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4B7A-9D9E-4744-9581-BADB37514A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543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31F0-C6E3-440D-AE07-AF46F2C9FA2D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4B7A-9D9E-4744-9581-BADB37514A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727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31F0-C6E3-440D-AE07-AF46F2C9FA2D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4B7A-9D9E-4744-9581-BADB37514A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849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31F0-C6E3-440D-AE07-AF46F2C9FA2D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4B7A-9D9E-4744-9581-BADB37514A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004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31F0-C6E3-440D-AE07-AF46F2C9FA2D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4B7A-9D9E-4744-9581-BADB37514A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317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31F0-C6E3-440D-AE07-AF46F2C9FA2D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4B7A-9D9E-4744-9581-BADB37514A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103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31F0-C6E3-440D-AE07-AF46F2C9FA2D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4B7A-9D9E-4744-9581-BADB37514A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132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31F0-C6E3-440D-AE07-AF46F2C9FA2D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4B7A-9D9E-4744-9581-BADB37514A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840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331F0-C6E3-440D-AE07-AF46F2C9FA2D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D4B7A-9D9E-4744-9581-BADB37514A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605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941" cy="684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987824" y="1128330"/>
            <a:ext cx="547260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Orientación </a:t>
            </a:r>
            <a:r>
              <a:rPr lang="es-E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emporal.</a:t>
            </a:r>
            <a:endParaRPr lang="es-E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95936" y="3789040"/>
            <a:ext cx="4464496" cy="1368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Tx/>
            </a:pPr>
            <a:r>
              <a:rPr lang="es-CL" b="1" dirty="0">
                <a:solidFill>
                  <a:prstClr val="black"/>
                </a:solidFill>
              </a:rPr>
              <a:t>Educadora de Párvulos: Verónica Rodríguez</a:t>
            </a:r>
          </a:p>
          <a:p>
            <a:pPr lvl="0" algn="ctr">
              <a:buClrTx/>
            </a:pPr>
            <a:r>
              <a:rPr lang="es-CL" b="1" dirty="0">
                <a:solidFill>
                  <a:prstClr val="black"/>
                </a:solidFill>
              </a:rPr>
              <a:t>Kínder y pre Kínder</a:t>
            </a:r>
          </a:p>
          <a:p>
            <a:pPr lvl="0" algn="ctr">
              <a:buClrTx/>
            </a:pPr>
            <a:r>
              <a:rPr lang="es-CL" b="1" dirty="0">
                <a:solidFill>
                  <a:prstClr val="black"/>
                </a:solidFill>
              </a:rPr>
              <a:t>Escuela Pedro Antonio Tejos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412" y="4411033"/>
            <a:ext cx="646232" cy="664522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436408" y="116632"/>
            <a:ext cx="2088232" cy="136815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smtClean="0"/>
              <a:t>OA 5</a:t>
            </a:r>
          </a:p>
          <a:p>
            <a:pPr algn="ctr"/>
            <a:r>
              <a:rPr lang="es-CL" b="1" smtClean="0"/>
              <a:t>Pensamiento </a:t>
            </a:r>
            <a:r>
              <a:rPr lang="es-CL" b="1" dirty="0" smtClean="0"/>
              <a:t>Matemático</a:t>
            </a:r>
            <a:r>
              <a:rPr lang="es-CL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721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de orientacion temporal para niño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1693" r="51702"/>
          <a:stretch/>
        </p:blipFill>
        <p:spPr bwMode="auto">
          <a:xfrm>
            <a:off x="1613162" y="1844824"/>
            <a:ext cx="2838399" cy="294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sultado de imagen de orientacion temporal para niño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2082" r="1765"/>
          <a:stretch/>
        </p:blipFill>
        <p:spPr bwMode="auto">
          <a:xfrm>
            <a:off x="4860032" y="1821129"/>
            <a:ext cx="2834723" cy="292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89983" y="764704"/>
            <a:ext cx="672315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Describe las escenas.</a:t>
            </a:r>
          </a:p>
          <a:p>
            <a:pPr algn="just"/>
            <a:r>
              <a:rPr lang="es-E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Cuál ocurrirá antes y cuál después?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 descr="Resultado de imagen de numeros color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" t="4512" r="86488" b="65419"/>
          <a:stretch/>
        </p:blipFill>
        <p:spPr bwMode="auto">
          <a:xfrm>
            <a:off x="2843808" y="4742239"/>
            <a:ext cx="970531" cy="142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de numeros color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8" t="5649" r="66135" b="65420"/>
          <a:stretch/>
        </p:blipFill>
        <p:spPr bwMode="auto">
          <a:xfrm>
            <a:off x="5805055" y="4742238"/>
            <a:ext cx="942109" cy="14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de DIBUJO DIA Y NOCH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2"/>
          <a:stretch/>
        </p:blipFill>
        <p:spPr bwMode="auto">
          <a:xfrm>
            <a:off x="7136" y="0"/>
            <a:ext cx="9136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de nube"/>
          <p:cNvSpPr/>
          <p:nvPr/>
        </p:nvSpPr>
        <p:spPr>
          <a:xfrm>
            <a:off x="611560" y="3933056"/>
            <a:ext cx="3600400" cy="2160240"/>
          </a:xfrm>
          <a:prstGeom prst="cloudCallout">
            <a:avLst>
              <a:gd name="adj1" fmla="val -53157"/>
              <a:gd name="adj2" fmla="val -6512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Día</a:t>
            </a:r>
            <a:r>
              <a:rPr lang="es-CL" dirty="0"/>
              <a:t> </a:t>
            </a:r>
          </a:p>
        </p:txBody>
      </p:sp>
      <p:sp>
        <p:nvSpPr>
          <p:cNvPr id="4" name="3 Llamada de nube"/>
          <p:cNvSpPr/>
          <p:nvPr/>
        </p:nvSpPr>
        <p:spPr>
          <a:xfrm>
            <a:off x="5558524" y="3933056"/>
            <a:ext cx="3600400" cy="2160240"/>
          </a:xfrm>
          <a:prstGeom prst="cloudCallout">
            <a:avLst>
              <a:gd name="adj1" fmla="val -35071"/>
              <a:gd name="adj2" fmla="val -8051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b="1" dirty="0">
                <a:solidFill>
                  <a:srgbClr val="002060"/>
                </a:solidFill>
              </a:rPr>
              <a:t>Noche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608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n de DIBUJO DIA Y NOCHE  para preescola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62" y="0"/>
            <a:ext cx="91704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Llamada de nube"/>
          <p:cNvSpPr/>
          <p:nvPr/>
        </p:nvSpPr>
        <p:spPr>
          <a:xfrm>
            <a:off x="4558769" y="116632"/>
            <a:ext cx="2376264" cy="1440160"/>
          </a:xfrm>
          <a:prstGeom prst="cloudCallout">
            <a:avLst>
              <a:gd name="adj1" fmla="val -32168"/>
              <a:gd name="adj2" fmla="val -362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¿ Qué sucede en la noche? </a:t>
            </a:r>
          </a:p>
        </p:txBody>
      </p:sp>
      <p:sp>
        <p:nvSpPr>
          <p:cNvPr id="5" name="4 Llamada de nube"/>
          <p:cNvSpPr/>
          <p:nvPr/>
        </p:nvSpPr>
        <p:spPr>
          <a:xfrm>
            <a:off x="4716016" y="5417840"/>
            <a:ext cx="2376264" cy="1440160"/>
          </a:xfrm>
          <a:prstGeom prst="cloudCallout">
            <a:avLst>
              <a:gd name="adj1" fmla="val -32168"/>
              <a:gd name="adj2" fmla="val -362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¿ Qué actividades realizas en la noche? </a:t>
            </a:r>
          </a:p>
        </p:txBody>
      </p:sp>
      <p:sp>
        <p:nvSpPr>
          <p:cNvPr id="6" name="5 Llamada de nube"/>
          <p:cNvSpPr/>
          <p:nvPr/>
        </p:nvSpPr>
        <p:spPr>
          <a:xfrm>
            <a:off x="7216526" y="4955851"/>
            <a:ext cx="1939369" cy="1165689"/>
          </a:xfrm>
          <a:prstGeom prst="cloudCallout">
            <a:avLst>
              <a:gd name="adj1" fmla="val -32168"/>
              <a:gd name="adj2" fmla="val -362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¿  quienes salen en la noche? </a:t>
            </a:r>
          </a:p>
        </p:txBody>
      </p:sp>
      <p:sp>
        <p:nvSpPr>
          <p:cNvPr id="7" name="6 Llamada de nube"/>
          <p:cNvSpPr/>
          <p:nvPr/>
        </p:nvSpPr>
        <p:spPr>
          <a:xfrm>
            <a:off x="6988625" y="836712"/>
            <a:ext cx="2016224" cy="1149780"/>
          </a:xfrm>
          <a:prstGeom prst="cloudCallout">
            <a:avLst>
              <a:gd name="adj1" fmla="val -32168"/>
              <a:gd name="adj2" fmla="val -362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¿Cómo es la noche? </a:t>
            </a:r>
          </a:p>
        </p:txBody>
      </p:sp>
      <p:sp>
        <p:nvSpPr>
          <p:cNvPr id="8" name="7 Llamada de nube"/>
          <p:cNvSpPr/>
          <p:nvPr/>
        </p:nvSpPr>
        <p:spPr>
          <a:xfrm>
            <a:off x="0" y="116632"/>
            <a:ext cx="2376264" cy="1440160"/>
          </a:xfrm>
          <a:prstGeom prst="cloudCallout">
            <a:avLst>
              <a:gd name="adj1" fmla="val -32168"/>
              <a:gd name="adj2" fmla="val -362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¿Cómo es el día? </a:t>
            </a:r>
          </a:p>
        </p:txBody>
      </p:sp>
      <p:sp>
        <p:nvSpPr>
          <p:cNvPr id="9" name="8 Llamada de nube"/>
          <p:cNvSpPr/>
          <p:nvPr/>
        </p:nvSpPr>
        <p:spPr>
          <a:xfrm>
            <a:off x="-26462" y="4235771"/>
            <a:ext cx="2376264" cy="1440160"/>
          </a:xfrm>
          <a:prstGeom prst="cloudCallout">
            <a:avLst>
              <a:gd name="adj1" fmla="val -32168"/>
              <a:gd name="adj2" fmla="val -362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¿Quién sale en el día? </a:t>
            </a:r>
          </a:p>
        </p:txBody>
      </p:sp>
      <p:sp>
        <p:nvSpPr>
          <p:cNvPr id="10" name="9 Llamada de nube"/>
          <p:cNvSpPr/>
          <p:nvPr/>
        </p:nvSpPr>
        <p:spPr>
          <a:xfrm>
            <a:off x="1907704" y="5377765"/>
            <a:ext cx="2160240" cy="1389615"/>
          </a:xfrm>
          <a:prstGeom prst="cloudCallout">
            <a:avLst>
              <a:gd name="adj1" fmla="val -32168"/>
              <a:gd name="adj2" fmla="val -362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¿Qué actividades haces en el día? </a:t>
            </a:r>
          </a:p>
        </p:txBody>
      </p:sp>
    </p:spTree>
    <p:extLst>
      <p:ext uri="{BB962C8B-B14F-4D97-AF65-F5344CB8AC3E}">
        <p14:creationId xmlns:p14="http://schemas.microsoft.com/office/powerpoint/2010/main" val="210624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5" r="-1807"/>
          <a:stretch/>
        </p:blipFill>
        <p:spPr bwMode="auto">
          <a:xfrm>
            <a:off x="-67303" y="847968"/>
            <a:ext cx="9144000" cy="5783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20227" y="184666"/>
            <a:ext cx="8768941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/>
              <a:t>Actividad:  Con la ayuda de tu </a:t>
            </a:r>
            <a:r>
              <a:rPr lang="es-CL" b="1" dirty="0" smtClean="0"/>
              <a:t>mamá</a:t>
            </a:r>
            <a:r>
              <a:rPr lang="es-CL" b="1" dirty="0" smtClean="0"/>
              <a:t> </a:t>
            </a:r>
            <a:r>
              <a:rPr lang="es-CL" b="1" dirty="0"/>
              <a:t>menciona las actividades que se </a:t>
            </a:r>
            <a:r>
              <a:rPr lang="es-CL" b="1" dirty="0" smtClean="0"/>
              <a:t>realizan </a:t>
            </a:r>
            <a:r>
              <a:rPr lang="es-CL" b="1" dirty="0"/>
              <a:t>en el día y en la noche. </a:t>
            </a:r>
            <a:r>
              <a:rPr lang="es-CL" b="1" dirty="0" smtClean="0"/>
              <a:t> ( coinciden con las tuyas?)</a:t>
            </a:r>
            <a:endParaRPr lang="es-CL" b="1" dirty="0"/>
          </a:p>
        </p:txBody>
      </p:sp>
      <p:sp>
        <p:nvSpPr>
          <p:cNvPr id="3" name="2 Rectángulo"/>
          <p:cNvSpPr/>
          <p:nvPr/>
        </p:nvSpPr>
        <p:spPr>
          <a:xfrm>
            <a:off x="467544" y="2348880"/>
            <a:ext cx="3672407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</a:t>
            </a:r>
            <a:r>
              <a:rPr lang="es-E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Despertar y ducharse </a:t>
            </a:r>
            <a:endParaRPr lang="es-E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s-E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</a:t>
            </a:r>
            <a:r>
              <a:rPr lang="es-E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Tomar Desayuno</a:t>
            </a:r>
            <a:endParaRPr lang="es-E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s-ES" sz="54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</a:t>
            </a:r>
            <a:r>
              <a:rPr lang="es-E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Almorzar</a:t>
            </a:r>
            <a:endParaRPr lang="es-E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s-E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</a:t>
            </a:r>
            <a:r>
              <a:rPr lang="es-E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Jugar</a:t>
            </a:r>
            <a:endParaRPr lang="es-E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s-ES" sz="54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</a:t>
            </a:r>
            <a:r>
              <a:rPr lang="es-E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Hacer tareas</a:t>
            </a:r>
            <a:endParaRPr lang="es-E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88024" y="2204864"/>
            <a:ext cx="36004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</a:t>
            </a:r>
            <a:r>
              <a:rPr lang="es-E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Cenar </a:t>
            </a:r>
            <a:endParaRPr lang="es-E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s-E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</a:t>
            </a:r>
            <a:r>
              <a:rPr lang="es-E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Lavarse los dientes</a:t>
            </a:r>
            <a:endParaRPr lang="es-E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s-ES" sz="54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es-ES" sz="24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s-E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Ponerse pijama</a:t>
            </a:r>
            <a:endParaRPr lang="es-E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s-E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es-E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s-E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Leer antes de dormir</a:t>
            </a:r>
            <a:endParaRPr lang="es-E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s-ES" sz="54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</a:t>
            </a:r>
            <a:r>
              <a:rPr lang="es-E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Dormir</a:t>
            </a:r>
            <a:endParaRPr lang="es-E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441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0834" y="1104957"/>
            <a:ext cx="6951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/>
              <a:t>Actividad:  </a:t>
            </a:r>
            <a:r>
              <a:rPr lang="es-CL" sz="2000" b="1" dirty="0" smtClean="0"/>
              <a:t>Describe </a:t>
            </a:r>
            <a:r>
              <a:rPr lang="es-CL" sz="2000" b="1" dirty="0"/>
              <a:t>las imágenes </a:t>
            </a:r>
            <a:r>
              <a:rPr lang="es-CL" sz="2000" b="1" dirty="0" smtClean="0"/>
              <a:t>que</a:t>
            </a:r>
            <a:r>
              <a:rPr lang="es-CL" sz="2000" b="1" dirty="0" smtClean="0"/>
              <a:t> </a:t>
            </a:r>
            <a:r>
              <a:rPr lang="es-CL" sz="2000" b="1" dirty="0"/>
              <a:t>se realizan durante el </a:t>
            </a:r>
            <a:r>
              <a:rPr lang="es-CL" sz="2000" b="1" dirty="0" smtClean="0"/>
              <a:t>día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2050" name="Picture 2" descr="En un rincón de mi aula de Infantil: Opuestos - Día y no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9566"/>
            <a:ext cx="2629411" cy="264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1"/>
          <a:stretch/>
        </p:blipFill>
        <p:spPr bwMode="auto">
          <a:xfrm>
            <a:off x="5638653" y="1749565"/>
            <a:ext cx="2733789" cy="239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561" y="1809264"/>
            <a:ext cx="2490408" cy="233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Resultado de imagen de dibujo de 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71" y="4869160"/>
            <a:ext cx="1289694" cy="12896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091" y="4869160"/>
            <a:ext cx="1396101" cy="12896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57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de niño viendo telescop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6724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0834" y="1104957"/>
            <a:ext cx="7049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/>
              <a:t>Actividad: </a:t>
            </a:r>
            <a:r>
              <a:rPr lang="es-CL" sz="2000" b="1" dirty="0" smtClean="0"/>
              <a:t>Describe </a:t>
            </a:r>
            <a:r>
              <a:rPr lang="es-CL" sz="2000" b="1" dirty="0"/>
              <a:t>la </a:t>
            </a:r>
            <a:r>
              <a:rPr lang="es-CL" sz="2000" b="1" dirty="0" smtClean="0"/>
              <a:t>imagen que </a:t>
            </a:r>
            <a:r>
              <a:rPr lang="es-CL" sz="2000" b="1" dirty="0"/>
              <a:t>se </a:t>
            </a:r>
            <a:r>
              <a:rPr lang="es-CL" sz="2000" b="1" dirty="0" smtClean="0"/>
              <a:t>realiza </a:t>
            </a:r>
            <a:r>
              <a:rPr lang="es-CL" sz="2000" b="1" dirty="0"/>
              <a:t>durante </a:t>
            </a:r>
            <a:r>
              <a:rPr lang="es-CL" sz="2000" b="1" dirty="0" smtClean="0"/>
              <a:t> </a:t>
            </a:r>
            <a:r>
              <a:rPr lang="es-CL" sz="2000" b="1" dirty="0"/>
              <a:t>la noche</a:t>
            </a:r>
            <a:r>
              <a:rPr lang="es-CL" dirty="0"/>
              <a:t>.</a:t>
            </a:r>
          </a:p>
        </p:txBody>
      </p:sp>
      <p:pic>
        <p:nvPicPr>
          <p:cNvPr id="5" name="Picture 6" descr="Resultado de imagen de dibujo de 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38" y="4005064"/>
            <a:ext cx="1289694" cy="12896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34" y="4005064"/>
            <a:ext cx="1396101" cy="12896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28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9"/>
          <a:stretch/>
        </p:blipFill>
        <p:spPr bwMode="auto">
          <a:xfrm>
            <a:off x="2339752" y="1603211"/>
            <a:ext cx="3986684" cy="276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70834" y="1104957"/>
            <a:ext cx="7639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/>
              <a:t>Actividad: </a:t>
            </a:r>
            <a:r>
              <a:rPr lang="es-CL" sz="2000" b="1" dirty="0" smtClean="0"/>
              <a:t> Describe </a:t>
            </a:r>
            <a:r>
              <a:rPr lang="es-CL" sz="2000" b="1" dirty="0" smtClean="0"/>
              <a:t>L</a:t>
            </a:r>
            <a:r>
              <a:rPr lang="es-CL" sz="2000" b="1" dirty="0" smtClean="0"/>
              <a:t>a imagen.  </a:t>
            </a:r>
            <a:r>
              <a:rPr lang="es-CL" sz="2000" b="1" dirty="0"/>
              <a:t>S</a:t>
            </a:r>
            <a:r>
              <a:rPr lang="es-CL" sz="2000" b="1" dirty="0" smtClean="0"/>
              <a:t>e realiza </a:t>
            </a:r>
            <a:r>
              <a:rPr lang="es-CL" sz="2000" b="1" dirty="0"/>
              <a:t>durante el día o la </a:t>
            </a:r>
            <a:r>
              <a:rPr lang="es-CL" sz="2000" b="1" dirty="0" smtClean="0"/>
              <a:t>noche?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4" name="Picture 6" descr="Resultado de imagen de dibujo de 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0" y="3720257"/>
            <a:ext cx="1289694" cy="12896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73016"/>
            <a:ext cx="2066925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19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de niño jugan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3888432" cy="3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0834" y="1104957"/>
            <a:ext cx="7506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/>
              <a:t>Actividad: </a:t>
            </a:r>
            <a:r>
              <a:rPr lang="es-CL" sz="2000" b="1" dirty="0" smtClean="0"/>
              <a:t>Comenta </a:t>
            </a:r>
            <a:r>
              <a:rPr lang="es-CL" sz="2000" b="1" dirty="0"/>
              <a:t>la </a:t>
            </a:r>
            <a:r>
              <a:rPr lang="es-CL" sz="2000" b="1" dirty="0" smtClean="0"/>
              <a:t>imagen,  </a:t>
            </a:r>
            <a:r>
              <a:rPr lang="es-CL" sz="2000" b="1" dirty="0"/>
              <a:t>se realizan durante el día o la </a:t>
            </a:r>
            <a:r>
              <a:rPr lang="es-CL" sz="2000" b="1" dirty="0" smtClean="0"/>
              <a:t>noche?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2" y="3492531"/>
            <a:ext cx="1963737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92531"/>
            <a:ext cx="2066925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2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8"/>
          <a:stretch/>
        </p:blipFill>
        <p:spPr bwMode="auto">
          <a:xfrm>
            <a:off x="2915816" y="1679702"/>
            <a:ext cx="2970917" cy="295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Resultado de imagen de dibujo de 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32" y="3861048"/>
            <a:ext cx="1289694" cy="12896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40426"/>
            <a:ext cx="2066925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331640" y="896944"/>
            <a:ext cx="6552728" cy="720080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Comenta la imagen: Se realiza de Día o de Noche?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8273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67468" y="878283"/>
            <a:ext cx="8399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Día o Noche?- Antes o Después</a:t>
            </a:r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6864" y="197913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Comenta cada lámina que aparezca en éste PPT, hablaremos de actividades que se realizan durante el  </a:t>
            </a:r>
            <a:r>
              <a:rPr lang="es-CL" b="1" dirty="0" smtClean="0">
                <a:solidFill>
                  <a:srgbClr val="FF0000"/>
                </a:solidFill>
              </a:rPr>
              <a:t>Día</a:t>
            </a:r>
            <a:r>
              <a:rPr lang="es-CL" b="1" dirty="0" smtClean="0"/>
              <a:t> y la </a:t>
            </a:r>
            <a:r>
              <a:rPr lang="es-CL" b="1" dirty="0" smtClean="0">
                <a:solidFill>
                  <a:srgbClr val="FF0000"/>
                </a:solidFill>
              </a:rPr>
              <a:t>Noche</a:t>
            </a:r>
            <a:r>
              <a:rPr lang="es-CL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pPr algn="just"/>
            <a:r>
              <a:rPr lang="es-CL" b="1" dirty="0" smtClean="0">
                <a:solidFill>
                  <a:schemeClr val="accent4">
                    <a:lumMod val="50000"/>
                  </a:schemeClr>
                </a:solidFill>
              </a:rPr>
              <a:t>Hay láminas interactivas, pincha en ellas para que aparezcan imágenes o números. </a:t>
            </a:r>
            <a:endParaRPr lang="es-CL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Resultado de imagen de antes y despues para preescola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6992"/>
            <a:ext cx="4759296" cy="27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de antes y despues para preescolar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t="20356" r="7846" b="13348"/>
          <a:stretch/>
        </p:blipFill>
        <p:spPr bwMode="auto">
          <a:xfrm>
            <a:off x="784417" y="1904058"/>
            <a:ext cx="7128792" cy="318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691680" y="5106919"/>
            <a:ext cx="1825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Antes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44691" y="5090603"/>
            <a:ext cx="2768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Después </a:t>
            </a:r>
            <a:endParaRPr lang="es-E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58300" y="980728"/>
            <a:ext cx="6123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¿ Qué ocurrió antes?</a:t>
            </a:r>
          </a:p>
        </p:txBody>
      </p:sp>
    </p:spTree>
    <p:extLst>
      <p:ext uri="{BB962C8B-B14F-4D97-AF65-F5344CB8AC3E}">
        <p14:creationId xmlns:p14="http://schemas.microsoft.com/office/powerpoint/2010/main" val="7531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8300" y="980728"/>
            <a:ext cx="6123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¿ Qué ocurrió antes?</a:t>
            </a:r>
          </a:p>
        </p:txBody>
      </p:sp>
      <p:pic>
        <p:nvPicPr>
          <p:cNvPr id="4098" name="Picture 2" descr="Resultado de imagen de antes y despues para preescolar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4" t="22787" r="8789" b="13493"/>
          <a:stretch/>
        </p:blipFill>
        <p:spPr bwMode="auto">
          <a:xfrm>
            <a:off x="1043608" y="1781766"/>
            <a:ext cx="6932628" cy="371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91680" y="5350316"/>
            <a:ext cx="1825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Antes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748566" y="5361708"/>
            <a:ext cx="2768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Después</a:t>
            </a: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870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de antes y despues para preescola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26" y="1904059"/>
            <a:ext cx="6096000" cy="31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258300" y="980728"/>
            <a:ext cx="6123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¿ Qué ocurrió antes?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691680" y="5229200"/>
            <a:ext cx="1825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Antes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451826" y="5085185"/>
            <a:ext cx="2768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Después</a:t>
            </a: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853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de orientacion temporal para niño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t="2349" r="58854" b="64771"/>
          <a:stretch/>
        </p:blipFill>
        <p:spPr bwMode="auto">
          <a:xfrm>
            <a:off x="801029" y="1969243"/>
            <a:ext cx="3046754" cy="255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82779" y="713983"/>
            <a:ext cx="7106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>
                <a:ln w="11430"/>
                <a:solidFill>
                  <a:srgbClr val="002060"/>
                </a:solidFill>
                <a:latin typeface="Berlin Sans FB Demi" pitchFamily="34" charset="0"/>
              </a:rPr>
              <a:t>Juguemos</a:t>
            </a:r>
            <a:r>
              <a:rPr lang="es-ES" sz="5400" b="1" cap="none" spc="0" dirty="0">
                <a:ln w="11430"/>
                <a:solidFill>
                  <a:srgbClr val="002060"/>
                </a:solidFill>
                <a:latin typeface="Berlin Sans FB Demi" pitchFamily="34" charset="0"/>
              </a:rPr>
              <a:t> un momento:</a:t>
            </a:r>
          </a:p>
        </p:txBody>
      </p:sp>
      <p:pic>
        <p:nvPicPr>
          <p:cNvPr id="5" name="Picture 4" descr="Resultado de imagen de numeros color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60" b="65419"/>
          <a:stretch/>
        </p:blipFill>
        <p:spPr bwMode="auto">
          <a:xfrm>
            <a:off x="1676334" y="4491389"/>
            <a:ext cx="1296144" cy="173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de numeros color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8" r="64658" b="65419"/>
          <a:stretch/>
        </p:blipFill>
        <p:spPr bwMode="auto">
          <a:xfrm>
            <a:off x="5188166" y="4895657"/>
            <a:ext cx="821021" cy="120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de orientacion temporal para niño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2" r="58854" b="32909"/>
          <a:stretch/>
        </p:blipFill>
        <p:spPr bwMode="auto">
          <a:xfrm>
            <a:off x="4044715" y="2229963"/>
            <a:ext cx="3107924" cy="246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1637313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Actividad: </a:t>
            </a:r>
            <a:r>
              <a:rPr lang="es-CL" b="1" dirty="0" smtClean="0"/>
              <a:t>Comenta</a:t>
            </a:r>
            <a:r>
              <a:rPr lang="es-CL" b="1" dirty="0" smtClean="0"/>
              <a:t> </a:t>
            </a:r>
            <a:r>
              <a:rPr lang="es-CL" b="1" dirty="0"/>
              <a:t>las </a:t>
            </a:r>
            <a:r>
              <a:rPr lang="es-CL" b="1" dirty="0" smtClean="0"/>
              <a:t>escenas. </a:t>
            </a:r>
            <a:r>
              <a:rPr lang="es-CL" b="1" dirty="0"/>
              <a:t> </a:t>
            </a:r>
            <a:r>
              <a:rPr lang="es-CL" b="1" dirty="0" smtClean="0"/>
              <a:t>El Antes y el Después</a:t>
            </a:r>
            <a:r>
              <a:rPr lang="es-CL" b="1" dirty="0" smtClean="0"/>
              <a:t>.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7796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de orientacion temporal para niño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9172" r="7299" b="32814"/>
          <a:stretch/>
        </p:blipFill>
        <p:spPr bwMode="auto">
          <a:xfrm>
            <a:off x="611560" y="1340768"/>
            <a:ext cx="7704856" cy="266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744604" y="4193975"/>
            <a:ext cx="1296144" cy="1003564"/>
          </a:xfrm>
          <a:prstGeom prst="ellipse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b="1" dirty="0" smtClean="0"/>
              <a:t>2</a:t>
            </a:r>
            <a:endParaRPr lang="es-CL" sz="3600" b="1" dirty="0"/>
          </a:p>
        </p:txBody>
      </p:sp>
      <p:sp>
        <p:nvSpPr>
          <p:cNvPr id="5" name="4 Elipse"/>
          <p:cNvSpPr/>
          <p:nvPr/>
        </p:nvSpPr>
        <p:spPr>
          <a:xfrm>
            <a:off x="2836493" y="4203963"/>
            <a:ext cx="1296144" cy="1003564"/>
          </a:xfrm>
          <a:prstGeom prst="ellipse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b="1" dirty="0" smtClean="0"/>
              <a:t>4</a:t>
            </a:r>
            <a:endParaRPr lang="es-CL" sz="3600" b="1" dirty="0"/>
          </a:p>
        </p:txBody>
      </p:sp>
      <p:sp>
        <p:nvSpPr>
          <p:cNvPr id="6" name="5 Elipse"/>
          <p:cNvSpPr/>
          <p:nvPr/>
        </p:nvSpPr>
        <p:spPr>
          <a:xfrm>
            <a:off x="4928382" y="4203963"/>
            <a:ext cx="1296144" cy="1003564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 smtClean="0"/>
              <a:t>1</a:t>
            </a:r>
            <a:endParaRPr lang="es-CL" sz="3200" b="1" dirty="0"/>
          </a:p>
        </p:txBody>
      </p:sp>
      <p:sp>
        <p:nvSpPr>
          <p:cNvPr id="7" name="6 Elipse"/>
          <p:cNvSpPr/>
          <p:nvPr/>
        </p:nvSpPr>
        <p:spPr>
          <a:xfrm>
            <a:off x="7020272" y="4193975"/>
            <a:ext cx="1296144" cy="1003564"/>
          </a:xfrm>
          <a:prstGeom prst="ellipse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b="1" dirty="0" smtClean="0"/>
              <a:t>3</a:t>
            </a:r>
            <a:endParaRPr lang="es-CL" sz="3600" b="1" dirty="0"/>
          </a:p>
        </p:txBody>
      </p:sp>
      <p:sp>
        <p:nvSpPr>
          <p:cNvPr id="2" name="Rectángulo 1"/>
          <p:cNvSpPr/>
          <p:nvPr/>
        </p:nvSpPr>
        <p:spPr>
          <a:xfrm>
            <a:off x="1578182" y="5436699"/>
            <a:ext cx="5771612" cy="64807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Pincha para que aparezcan los números de la secuencia ordenados, según etapa de crecimiento</a:t>
            </a:r>
            <a:r>
              <a:rPr lang="es-CL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3427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de orientacion temporal para niño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2699792" y="2276872"/>
            <a:ext cx="1892572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sultado de imagen de orientacion temporal para niño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7" r="13" b="50000"/>
          <a:stretch/>
        </p:blipFill>
        <p:spPr bwMode="auto">
          <a:xfrm>
            <a:off x="619704" y="2276873"/>
            <a:ext cx="1962668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de orientacion temporal para niño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4608063" y="2252699"/>
            <a:ext cx="1799441" cy="206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de orientacion temporal para niño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5" t="50000"/>
          <a:stretch/>
        </p:blipFill>
        <p:spPr bwMode="auto">
          <a:xfrm>
            <a:off x="6407504" y="2240704"/>
            <a:ext cx="1854557" cy="206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759063" y="660554"/>
            <a:ext cx="3698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Ordenemos</a:t>
            </a:r>
            <a:r>
              <a:rPr lang="es-E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02931" y="1486523"/>
            <a:ext cx="6435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Actividad: Ordena las escenas según la secuencia </a:t>
            </a:r>
            <a:r>
              <a:rPr lang="es-CL" b="1" dirty="0" smtClean="0"/>
              <a:t>correcta. Pincha para que aparezcan los números.  </a:t>
            </a:r>
            <a:endParaRPr lang="es-CL" b="1" dirty="0"/>
          </a:p>
        </p:txBody>
      </p:sp>
      <p:sp>
        <p:nvSpPr>
          <p:cNvPr id="8" name="7 Elipse"/>
          <p:cNvSpPr/>
          <p:nvPr/>
        </p:nvSpPr>
        <p:spPr>
          <a:xfrm>
            <a:off x="952966" y="4437112"/>
            <a:ext cx="1296144" cy="1003564"/>
          </a:xfrm>
          <a:prstGeom prst="ellipse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 smtClean="0"/>
              <a:t>3</a:t>
            </a:r>
            <a:endParaRPr lang="es-CL" sz="3200" b="1" dirty="0"/>
          </a:p>
        </p:txBody>
      </p:sp>
      <p:sp>
        <p:nvSpPr>
          <p:cNvPr id="12" name="11 Elipse"/>
          <p:cNvSpPr/>
          <p:nvPr/>
        </p:nvSpPr>
        <p:spPr>
          <a:xfrm>
            <a:off x="2998006" y="4474515"/>
            <a:ext cx="1296144" cy="1003564"/>
          </a:xfrm>
          <a:prstGeom prst="ellipse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 smtClean="0"/>
              <a:t>1</a:t>
            </a:r>
            <a:endParaRPr lang="es-CL" sz="3200" b="1" dirty="0"/>
          </a:p>
        </p:txBody>
      </p:sp>
      <p:sp>
        <p:nvSpPr>
          <p:cNvPr id="13" name="12 Elipse"/>
          <p:cNvSpPr/>
          <p:nvPr/>
        </p:nvSpPr>
        <p:spPr>
          <a:xfrm>
            <a:off x="4892356" y="4437112"/>
            <a:ext cx="1296144" cy="1003564"/>
          </a:xfrm>
          <a:prstGeom prst="ellipse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 smtClean="0"/>
              <a:t>2</a:t>
            </a:r>
            <a:endParaRPr lang="es-CL" sz="3200" b="1" dirty="0"/>
          </a:p>
        </p:txBody>
      </p:sp>
      <p:sp>
        <p:nvSpPr>
          <p:cNvPr id="14" name="13 Elipse"/>
          <p:cNvSpPr/>
          <p:nvPr/>
        </p:nvSpPr>
        <p:spPr>
          <a:xfrm>
            <a:off x="6804248" y="4437112"/>
            <a:ext cx="1296144" cy="1003564"/>
          </a:xfrm>
          <a:prstGeom prst="ellipse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 smtClean="0"/>
              <a:t>4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235587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de orientacion temporal para niño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87624" y="1664997"/>
            <a:ext cx="58769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esultado de imagen de numeros color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" t="4512" r="86488" b="65419"/>
          <a:stretch/>
        </p:blipFill>
        <p:spPr bwMode="auto">
          <a:xfrm>
            <a:off x="2176053" y="4689154"/>
            <a:ext cx="970531" cy="165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sultado de imagen de numeros color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8" t="4322" r="64658" b="65419"/>
          <a:stretch/>
        </p:blipFill>
        <p:spPr bwMode="auto">
          <a:xfrm>
            <a:off x="5082156" y="4694238"/>
            <a:ext cx="1146028" cy="146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55639" y="764704"/>
            <a:ext cx="63960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Comenta el </a:t>
            </a:r>
            <a:r>
              <a:rPr lang="es-E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ANTES y Después</a:t>
            </a:r>
            <a:endParaRPr lang="es-E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822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7094</TotalTime>
  <Words>343</Words>
  <Application>Microsoft Office PowerPoint</Application>
  <PresentationFormat>Presentación en pantalla (4:3)</PresentationFormat>
  <Paragraphs>59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Berlin Sans FB Demi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20</cp:revision>
  <dcterms:created xsi:type="dcterms:W3CDTF">2020-01-13T23:15:43Z</dcterms:created>
  <dcterms:modified xsi:type="dcterms:W3CDTF">2020-10-22T19:28:59Z</dcterms:modified>
</cp:coreProperties>
</file>