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embeddedFontLst>
    <p:embeddedFont>
      <p:font typeface="Corben" panose="020B0604020202020204" charset="0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9" roundtripDataSignature="AMtx7mjY5m4aVwjDs8IEReF/4peUh6pN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46791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2808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2377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2689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8971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454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9398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3272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3383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8024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337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Resultado de imagen para fondo de niÃ±o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2978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11269" y="0"/>
            <a:ext cx="578837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5400" b="1" i="0" u="none" strike="noStrike" cap="none" dirty="0" smtClean="0">
                <a:solidFill>
                  <a:srgbClr val="A04400"/>
                </a:solidFill>
                <a:latin typeface="Corben"/>
                <a:ea typeface="Corben"/>
                <a:cs typeface="Corben"/>
                <a:sym typeface="Corben"/>
              </a:rPr>
              <a:t> </a:t>
            </a:r>
            <a:endParaRPr sz="5400" b="1" i="0" u="none" strike="noStrike" cap="none" dirty="0">
              <a:solidFill>
                <a:srgbClr val="A04400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0" y="1857183"/>
            <a:ext cx="50465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8000" b="1" i="0" u="none" strike="noStrike" cap="none" dirty="0">
                <a:solidFill>
                  <a:srgbClr val="3A1A62"/>
                </a:solidFill>
                <a:latin typeface="Calibri"/>
                <a:ea typeface="Calibri"/>
                <a:cs typeface="Calibri"/>
                <a:sym typeface="Calibri"/>
              </a:rPr>
              <a:t>LAS RIMAS </a:t>
            </a:r>
            <a:endParaRPr sz="8000" b="1" i="0" u="none" strike="noStrike" cap="none" dirty="0">
              <a:solidFill>
                <a:srgbClr val="3A1A6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87545" y="125895"/>
            <a:ext cx="5274366" cy="12589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Tx/>
            </a:pPr>
            <a:r>
              <a:rPr lang="es-CL" sz="1800" b="1" kern="1200" dirty="0">
                <a:solidFill>
                  <a:prstClr val="black"/>
                </a:solidFill>
                <a:latin typeface="Calibri"/>
              </a:rPr>
              <a:t>Educadora de Párvulos: Verónica Rodríguez</a:t>
            </a:r>
          </a:p>
          <a:p>
            <a:pPr lvl="0" algn="ctr">
              <a:buClrTx/>
            </a:pPr>
            <a:r>
              <a:rPr lang="es-CL" sz="1800" b="1" kern="1200" dirty="0" smtClean="0">
                <a:solidFill>
                  <a:prstClr val="black"/>
                </a:solidFill>
                <a:latin typeface="Calibri"/>
              </a:rPr>
              <a:t>Kínder </a:t>
            </a:r>
            <a:r>
              <a:rPr lang="es-CL" sz="1800" b="1" kern="1200" dirty="0">
                <a:solidFill>
                  <a:prstClr val="black"/>
                </a:solidFill>
                <a:latin typeface="Calibri"/>
              </a:rPr>
              <a:t>y pre </a:t>
            </a:r>
            <a:r>
              <a:rPr lang="es-CL" sz="1800" b="1" kern="1200" dirty="0" smtClean="0">
                <a:solidFill>
                  <a:prstClr val="black"/>
                </a:solidFill>
                <a:latin typeface="Calibri"/>
              </a:rPr>
              <a:t>Kínder</a:t>
            </a:r>
            <a:endParaRPr lang="es-CL" sz="1800" b="1" kern="1200" dirty="0">
              <a:solidFill>
                <a:prstClr val="black"/>
              </a:solidFill>
              <a:latin typeface="Calibri"/>
            </a:endParaRPr>
          </a:p>
          <a:p>
            <a:pPr lvl="0" algn="ctr">
              <a:buClrTx/>
            </a:pPr>
            <a:r>
              <a:rPr lang="es-CL" sz="1800" b="1" kern="1200" dirty="0">
                <a:solidFill>
                  <a:prstClr val="black"/>
                </a:solidFill>
                <a:latin typeface="Calibri"/>
              </a:rPr>
              <a:t>Escuela Pedro Antonio </a:t>
            </a:r>
            <a:r>
              <a:rPr lang="es-CL" sz="1800" b="1" kern="1200" dirty="0" smtClean="0">
                <a:solidFill>
                  <a:prstClr val="black"/>
                </a:solidFill>
                <a:latin typeface="Calibri"/>
              </a:rPr>
              <a:t>Tejos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797" y="598226"/>
            <a:ext cx="646232" cy="664522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7402245" y="152400"/>
            <a:ext cx="1529720" cy="12324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/>
              <a:t>OA 3 Lenguaje verbal</a:t>
            </a:r>
            <a:endParaRPr lang="es-CL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55" name="Google Shape;155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56" name="Google Shape;156;p9" descr="Imagen relaciona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23428" cy="688645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9"/>
          <p:cNvSpPr/>
          <p:nvPr/>
        </p:nvSpPr>
        <p:spPr>
          <a:xfrm>
            <a:off x="1722783" y="1484784"/>
            <a:ext cx="562898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dirty="0">
                <a:solidFill>
                  <a:srgbClr val="00B0F0"/>
                </a:solidFill>
                <a:latin typeface="Corben"/>
                <a:ea typeface="Corben"/>
                <a:cs typeface="Corben"/>
                <a:sym typeface="Corben"/>
              </a:rPr>
              <a:t>Mi perro travieso no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dirty="0">
                <a:solidFill>
                  <a:srgbClr val="00B0F0"/>
                </a:solidFill>
                <a:latin typeface="Corben"/>
                <a:ea typeface="Corben"/>
                <a:cs typeface="Corben"/>
                <a:sym typeface="Corben"/>
              </a:rPr>
              <a:t>Quiere darme </a:t>
            </a:r>
            <a:r>
              <a:rPr lang="es-CL" sz="3200" dirty="0" smtClean="0">
                <a:solidFill>
                  <a:srgbClr val="00B0F0"/>
                </a:solidFill>
                <a:latin typeface="Corben"/>
                <a:ea typeface="Corben"/>
                <a:cs typeface="Corben"/>
                <a:sym typeface="Corben"/>
              </a:rPr>
              <a:t>el</a:t>
            </a:r>
            <a:r>
              <a:rPr lang="es-CL" sz="3200" dirty="0" smtClean="0">
                <a:solidFill>
                  <a:srgbClr val="FF0000"/>
                </a:solidFill>
                <a:latin typeface="Corben"/>
                <a:ea typeface="Corben"/>
                <a:cs typeface="Corben"/>
                <a:sym typeface="Corben"/>
              </a:rPr>
              <a:t>…</a:t>
            </a:r>
          </a:p>
        </p:txBody>
      </p:sp>
      <p:pic>
        <p:nvPicPr>
          <p:cNvPr id="158" name="Google Shape;158;p9" descr="Imagen relacionada"/>
          <p:cNvPicPr preferRelativeResize="0"/>
          <p:nvPr/>
        </p:nvPicPr>
        <p:blipFill rotWithShape="1">
          <a:blip r:embed="rId4">
            <a:alphaModFix/>
          </a:blip>
          <a:srcRect l="14332" t="3661" r="12301"/>
          <a:stretch/>
        </p:blipFill>
        <p:spPr>
          <a:xfrm>
            <a:off x="2627282" y="2917082"/>
            <a:ext cx="2289275" cy="2707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4194" y="2917082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64" name="Google Shape;164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65" name="Google Shape;165;p10" descr="Imagen relaciona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2" y="-28454"/>
            <a:ext cx="9123428" cy="688645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0"/>
          <p:cNvSpPr/>
          <p:nvPr/>
        </p:nvSpPr>
        <p:spPr>
          <a:xfrm>
            <a:off x="2296286" y="1484784"/>
            <a:ext cx="522804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dirty="0">
                <a:solidFill>
                  <a:srgbClr val="7030A0"/>
                </a:solidFill>
                <a:latin typeface="Corben"/>
                <a:ea typeface="Corben"/>
                <a:cs typeface="Corben"/>
                <a:sym typeface="Corben"/>
              </a:rPr>
              <a:t>Mi amigo Vicente juega en </a:t>
            </a:r>
            <a:r>
              <a:rPr lang="es-CL" sz="3200" dirty="0" smtClean="0">
                <a:solidFill>
                  <a:srgbClr val="7030A0"/>
                </a:solidFill>
                <a:latin typeface="Corben"/>
                <a:ea typeface="Corben"/>
                <a:cs typeface="Corben"/>
                <a:sym typeface="Corben"/>
              </a:rPr>
              <a:t>el</a:t>
            </a:r>
            <a:r>
              <a:rPr lang="es-CL" sz="3200" dirty="0" smtClean="0">
                <a:solidFill>
                  <a:srgbClr val="FF0000"/>
                </a:solidFill>
                <a:latin typeface="Corben"/>
                <a:ea typeface="Corben"/>
                <a:cs typeface="Corben"/>
                <a:sym typeface="Corben"/>
              </a:rPr>
              <a:t>...</a:t>
            </a:r>
            <a:r>
              <a:rPr lang="es-CL" sz="3200" dirty="0" smtClean="0">
                <a:solidFill>
                  <a:srgbClr val="7030A0"/>
                </a:solidFill>
                <a:latin typeface="Corben"/>
                <a:ea typeface="Corben"/>
                <a:cs typeface="Corben"/>
                <a:sym typeface="Corben"/>
              </a:rPr>
              <a:t> </a:t>
            </a:r>
            <a:endParaRPr sz="3200" dirty="0">
              <a:solidFill>
                <a:srgbClr val="7030A0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pic>
        <p:nvPicPr>
          <p:cNvPr id="167" name="Google Shape;167;p10" descr="Imagen relacionada"/>
          <p:cNvPicPr preferRelativeResize="0"/>
          <p:nvPr/>
        </p:nvPicPr>
        <p:blipFill rotWithShape="1">
          <a:blip r:embed="rId4">
            <a:alphaModFix/>
          </a:blip>
          <a:srcRect b="8546"/>
          <a:stretch/>
        </p:blipFill>
        <p:spPr>
          <a:xfrm>
            <a:off x="1280078" y="2981740"/>
            <a:ext cx="2775088" cy="1980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2286" y="3224129"/>
            <a:ext cx="3057525" cy="149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6503" cy="688907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2696" y="1815548"/>
            <a:ext cx="6480313" cy="3286538"/>
          </a:xfrm>
        </p:spPr>
        <p:txBody>
          <a:bodyPr>
            <a:normAutofit/>
          </a:bodyPr>
          <a:lstStyle/>
          <a:p>
            <a:r>
              <a:rPr lang="es-CL" dirty="0" smtClean="0"/>
              <a:t>Pincha en cada lámina, para que aparezca el objeto que rima.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1579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 descr="Imagen relaciona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2" y="-28454"/>
            <a:ext cx="9123428" cy="688645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2026002" y="1429846"/>
            <a:ext cx="511256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0" i="0" u="none" strike="noStrike" cap="none" dirty="0">
                <a:solidFill>
                  <a:srgbClr val="7030A0"/>
                </a:solidFill>
                <a:latin typeface="Corben"/>
                <a:ea typeface="Corben"/>
                <a:cs typeface="Corben"/>
                <a:sym typeface="Corben"/>
              </a:rPr>
              <a:t>El perrito Martín juega con </a:t>
            </a:r>
            <a:r>
              <a:rPr lang="es-CL" sz="3200" b="0" i="0" u="none" strike="noStrike" cap="none" dirty="0" smtClean="0">
                <a:solidFill>
                  <a:srgbClr val="7030A0"/>
                </a:solidFill>
                <a:latin typeface="Corben"/>
                <a:ea typeface="Corben"/>
                <a:cs typeface="Corben"/>
                <a:sym typeface="Corben"/>
              </a:rPr>
              <a:t>el</a:t>
            </a:r>
            <a:r>
              <a:rPr lang="es-CL" sz="3200" b="0" i="0" u="none" strike="noStrike" cap="none" dirty="0" smtClean="0">
                <a:solidFill>
                  <a:srgbClr val="FF0000"/>
                </a:solidFill>
                <a:latin typeface="Corben"/>
                <a:ea typeface="Corben"/>
                <a:cs typeface="Corben"/>
                <a:sym typeface="Corben"/>
              </a:rPr>
              <a:t>...</a:t>
            </a:r>
            <a:r>
              <a:rPr lang="es-CL" sz="3200" b="0" i="0" u="none" strike="noStrike" cap="none" dirty="0" smtClean="0">
                <a:solidFill>
                  <a:srgbClr val="7030A0"/>
                </a:solidFill>
                <a:latin typeface="Corben"/>
                <a:ea typeface="Corben"/>
                <a:cs typeface="Corben"/>
                <a:sym typeface="Corben"/>
              </a:rPr>
              <a:t> </a:t>
            </a:r>
            <a:endParaRPr dirty="0"/>
          </a:p>
        </p:txBody>
      </p:sp>
      <p:pic>
        <p:nvPicPr>
          <p:cNvPr id="93" name="Google Shape;93;p2" descr="Imagen relacionad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8390" y="2955235"/>
            <a:ext cx="2990180" cy="2687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 descr="Resultado de imagen para dibujo de calceti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26002" y="2780928"/>
            <a:ext cx="1199088" cy="2280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00" name="Google Shape;100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01" name="Google Shape;101;p3" descr="Imagen relaciona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2" y="-28454"/>
            <a:ext cx="9123428" cy="688645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/>
          <p:nvPr/>
        </p:nvSpPr>
        <p:spPr>
          <a:xfrm>
            <a:off x="1824202" y="1954938"/>
            <a:ext cx="36004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0" i="0" u="none" strike="noStrike" cap="none" dirty="0">
                <a:solidFill>
                  <a:srgbClr val="7030A0"/>
                </a:solidFill>
                <a:latin typeface="Corben"/>
                <a:ea typeface="Corben"/>
                <a:cs typeface="Corben"/>
                <a:sym typeface="Corben"/>
              </a:rPr>
              <a:t>Los locos patos se ponen </a:t>
            </a:r>
            <a:r>
              <a:rPr lang="es-CL" sz="3200" b="0" i="0" u="none" strike="noStrike" cap="none" dirty="0" smtClean="0">
                <a:solidFill>
                  <a:srgbClr val="7030A0"/>
                </a:solidFill>
                <a:latin typeface="Corben"/>
                <a:ea typeface="Corben"/>
                <a:cs typeface="Corben"/>
                <a:sym typeface="Corben"/>
              </a:rPr>
              <a:t>los</a:t>
            </a:r>
            <a:r>
              <a:rPr lang="es-CL" sz="3200" dirty="0" smtClean="0">
                <a:solidFill>
                  <a:srgbClr val="FF0000"/>
                </a:solidFill>
                <a:latin typeface="Corben"/>
                <a:ea typeface="Corben"/>
                <a:cs typeface="Corben"/>
                <a:sym typeface="Corben"/>
              </a:rPr>
              <a:t>..</a:t>
            </a:r>
            <a:r>
              <a:rPr lang="es-CL" sz="3200" b="0" i="0" u="none" strike="noStrike" cap="none" dirty="0" smtClean="0">
                <a:solidFill>
                  <a:srgbClr val="FF0000"/>
                </a:solidFill>
                <a:latin typeface="Corben"/>
                <a:ea typeface="Corben"/>
                <a:cs typeface="Corben"/>
                <a:sym typeface="Corben"/>
              </a:rPr>
              <a:t>.</a:t>
            </a:r>
            <a:r>
              <a:rPr lang="es-CL" sz="3200" b="0" i="0" u="none" strike="noStrike" cap="none" dirty="0" smtClean="0">
                <a:solidFill>
                  <a:srgbClr val="7030A0"/>
                </a:solidFill>
                <a:latin typeface="Corben"/>
                <a:ea typeface="Corben"/>
                <a:cs typeface="Corben"/>
                <a:sym typeface="Corben"/>
              </a:rPr>
              <a:t> </a:t>
            </a:r>
            <a:endParaRPr dirty="0"/>
          </a:p>
        </p:txBody>
      </p:sp>
      <p:pic>
        <p:nvPicPr>
          <p:cNvPr id="103" name="Google Shape;103;p3" descr="Imagen relacionada"/>
          <p:cNvPicPr preferRelativeResize="0"/>
          <p:nvPr/>
        </p:nvPicPr>
        <p:blipFill rotWithShape="1">
          <a:blip r:embed="rId4">
            <a:alphaModFix/>
          </a:blip>
          <a:srcRect l="17125" r="21495"/>
          <a:stretch/>
        </p:blipFill>
        <p:spPr>
          <a:xfrm>
            <a:off x="5076056" y="2137500"/>
            <a:ext cx="2474179" cy="2554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 descr="Imagen relacionada"/>
          <p:cNvPicPr preferRelativeResize="0"/>
          <p:nvPr/>
        </p:nvPicPr>
        <p:blipFill rotWithShape="1">
          <a:blip r:embed="rId4">
            <a:alphaModFix/>
          </a:blip>
          <a:srcRect l="17125" r="21495"/>
          <a:stretch/>
        </p:blipFill>
        <p:spPr>
          <a:xfrm>
            <a:off x="2364656" y="3689731"/>
            <a:ext cx="2254200" cy="1868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8058" y="823535"/>
            <a:ext cx="1603872" cy="1067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10" name="Google Shape;110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11" name="Google Shape;111;p4" descr="Imagen relaciona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2" y="-28454"/>
            <a:ext cx="9123428" cy="688645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 txBox="1"/>
          <p:nvPr/>
        </p:nvSpPr>
        <p:spPr>
          <a:xfrm>
            <a:off x="1619672" y="2348880"/>
            <a:ext cx="2962614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dirty="0">
                <a:solidFill>
                  <a:srgbClr val="FF3399"/>
                </a:solidFill>
                <a:latin typeface="Corben"/>
                <a:ea typeface="Corben"/>
                <a:cs typeface="Corben"/>
                <a:sym typeface="Corben"/>
              </a:rPr>
              <a:t>Viviana, mira a su hermana por la </a:t>
            </a:r>
            <a:r>
              <a:rPr lang="es-CL" sz="3200" dirty="0" smtClean="0">
                <a:solidFill>
                  <a:srgbClr val="FF0000"/>
                </a:solidFill>
                <a:latin typeface="Corben"/>
                <a:ea typeface="Corben"/>
                <a:cs typeface="Corben"/>
                <a:sym typeface="Corben"/>
              </a:rPr>
              <a:t>….</a:t>
            </a:r>
            <a:endParaRPr sz="1800" dirty="0">
              <a:solidFill>
                <a:srgbClr val="FF0000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pic>
        <p:nvPicPr>
          <p:cNvPr id="113" name="Google Shape;113;p4" descr="Resultado de imagen para dibujo de niÃ±a mirando por la ventana"/>
          <p:cNvPicPr preferRelativeResize="0"/>
          <p:nvPr/>
        </p:nvPicPr>
        <p:blipFill rotWithShape="1">
          <a:blip r:embed="rId4">
            <a:alphaModFix/>
          </a:blip>
          <a:srcRect l="7672" t="2868" r="9727" b="2696"/>
          <a:stretch/>
        </p:blipFill>
        <p:spPr>
          <a:xfrm>
            <a:off x="4582286" y="1417638"/>
            <a:ext cx="2873860" cy="3092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7792" y="4510574"/>
            <a:ext cx="1789496" cy="1394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19" name="Google Shape;119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20" name="Google Shape;120;p5" descr="Imagen relaciona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2" y="-28454"/>
            <a:ext cx="9123428" cy="688645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5"/>
          <p:cNvSpPr txBox="1"/>
          <p:nvPr/>
        </p:nvSpPr>
        <p:spPr>
          <a:xfrm>
            <a:off x="1835696" y="1305115"/>
            <a:ext cx="583264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dirty="0">
                <a:solidFill>
                  <a:srgbClr val="76923C"/>
                </a:solidFill>
                <a:latin typeface="Corben"/>
                <a:ea typeface="Corben"/>
                <a:cs typeface="Corben"/>
                <a:sym typeface="Corben"/>
              </a:rPr>
              <a:t>  Mi amigo Anacleto come un </a:t>
            </a:r>
            <a:r>
              <a:rPr lang="es-CL" sz="3200" dirty="0" smtClean="0">
                <a:solidFill>
                  <a:srgbClr val="76923C"/>
                </a:solidFill>
                <a:latin typeface="Corben"/>
                <a:ea typeface="Corben"/>
                <a:cs typeface="Corben"/>
                <a:sym typeface="Corben"/>
              </a:rPr>
              <a:t>rico</a:t>
            </a:r>
            <a:r>
              <a:rPr lang="es-CL" sz="3200" dirty="0" smtClean="0">
                <a:solidFill>
                  <a:srgbClr val="FF0000"/>
                </a:solidFill>
                <a:latin typeface="Corben"/>
                <a:ea typeface="Corben"/>
                <a:cs typeface="Corben"/>
                <a:sym typeface="Corben"/>
              </a:rPr>
              <a:t>…</a:t>
            </a:r>
            <a:endParaRPr sz="3200" dirty="0">
              <a:solidFill>
                <a:srgbClr val="FF0000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pic>
        <p:nvPicPr>
          <p:cNvPr id="122" name="Google Shape;122;p5" descr="Resultado de imagen para dibujo niÃ±o comiendo hot dog"/>
          <p:cNvPicPr preferRelativeResize="0"/>
          <p:nvPr/>
        </p:nvPicPr>
        <p:blipFill rotWithShape="1">
          <a:blip r:embed="rId4">
            <a:alphaModFix/>
          </a:blip>
          <a:srcRect b="9279"/>
          <a:stretch/>
        </p:blipFill>
        <p:spPr>
          <a:xfrm>
            <a:off x="1950345" y="2564855"/>
            <a:ext cx="3467519" cy="3278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7703" y="3094456"/>
            <a:ext cx="1742827" cy="1159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28" name="Google Shape;128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29" name="Google Shape;129;p6" descr="Imagen relaciona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2" y="-28454"/>
            <a:ext cx="9123428" cy="688645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/>
          <p:cNvSpPr txBox="1"/>
          <p:nvPr/>
        </p:nvSpPr>
        <p:spPr>
          <a:xfrm>
            <a:off x="1835696" y="1305115"/>
            <a:ext cx="58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dirty="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  </a:t>
            </a:r>
            <a:r>
              <a:rPr lang="es-CL" sz="3200" dirty="0">
                <a:solidFill>
                  <a:srgbClr val="00B0F0"/>
                </a:solidFill>
                <a:latin typeface="Corben"/>
                <a:ea typeface="Corben"/>
                <a:cs typeface="Corben"/>
                <a:sym typeface="Corben"/>
              </a:rPr>
              <a:t>Mi prima Teresa </a:t>
            </a:r>
            <a:r>
              <a:rPr lang="es-CL" sz="3200" dirty="0" smtClean="0">
                <a:solidFill>
                  <a:srgbClr val="00B0F0"/>
                </a:solidFill>
                <a:latin typeface="Corben"/>
                <a:ea typeface="Corben"/>
                <a:cs typeface="Corben"/>
                <a:sym typeface="Corben"/>
              </a:rPr>
              <a:t>come</a:t>
            </a:r>
            <a:r>
              <a:rPr lang="es-CL" sz="3200" dirty="0" smtClean="0">
                <a:solidFill>
                  <a:srgbClr val="FF0000"/>
                </a:solidFill>
                <a:latin typeface="Corben"/>
                <a:ea typeface="Corben"/>
                <a:cs typeface="Corben"/>
                <a:sym typeface="Corben"/>
              </a:rPr>
              <a:t>... </a:t>
            </a:r>
            <a:endParaRPr sz="3200" dirty="0">
              <a:solidFill>
                <a:srgbClr val="FF0000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pic>
        <p:nvPicPr>
          <p:cNvPr id="131" name="Google Shape;131;p6" descr="Resultado de imagen para dibujo niÃ±a comiendo cereza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51407" y="2455392"/>
            <a:ext cx="3408488" cy="3606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491" y="2796208"/>
            <a:ext cx="1662916" cy="1685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38" name="Google Shape;138;p7" descr="Imagen relaciona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459" y="304578"/>
            <a:ext cx="9123428" cy="688645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7"/>
          <p:cNvSpPr/>
          <p:nvPr/>
        </p:nvSpPr>
        <p:spPr>
          <a:xfrm>
            <a:off x="2296286" y="1484784"/>
            <a:ext cx="522804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dirty="0">
                <a:solidFill>
                  <a:srgbClr val="E36C09"/>
                </a:solidFill>
                <a:latin typeface="Corben"/>
                <a:ea typeface="Corben"/>
                <a:cs typeface="Corben"/>
                <a:sym typeface="Corben"/>
              </a:rPr>
              <a:t>La arañita </a:t>
            </a:r>
            <a:r>
              <a:rPr lang="es-CL" sz="3200" dirty="0" err="1">
                <a:solidFill>
                  <a:srgbClr val="E36C09"/>
                </a:solidFill>
                <a:latin typeface="Corben"/>
                <a:ea typeface="Corben"/>
                <a:cs typeface="Corben"/>
                <a:sym typeface="Corben"/>
              </a:rPr>
              <a:t>Anacleta</a:t>
            </a:r>
            <a:r>
              <a:rPr lang="es-CL" sz="3200" dirty="0">
                <a:solidFill>
                  <a:srgbClr val="E36C09"/>
                </a:solidFill>
                <a:latin typeface="Corben"/>
                <a:ea typeface="Corben"/>
                <a:cs typeface="Corben"/>
                <a:sym typeface="Corben"/>
              </a:rPr>
              <a:t> ya no anda </a:t>
            </a:r>
            <a:r>
              <a:rPr lang="es-CL" sz="3200" dirty="0" smtClean="0">
                <a:solidFill>
                  <a:srgbClr val="E36C09"/>
                </a:solidFill>
                <a:latin typeface="Corben"/>
                <a:ea typeface="Corben"/>
                <a:cs typeface="Corben"/>
                <a:sym typeface="Corben"/>
              </a:rPr>
              <a:t>en </a:t>
            </a:r>
            <a:r>
              <a:rPr lang="es-CL" sz="3200" dirty="0" smtClean="0">
                <a:solidFill>
                  <a:srgbClr val="FF0000"/>
                </a:solidFill>
                <a:latin typeface="Corben"/>
                <a:ea typeface="Corben"/>
                <a:cs typeface="Corben"/>
                <a:sym typeface="Corben"/>
              </a:rPr>
              <a:t>... </a:t>
            </a:r>
            <a:endParaRPr sz="3200" dirty="0">
              <a:solidFill>
                <a:srgbClr val="FF0000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pic>
        <p:nvPicPr>
          <p:cNvPr id="140" name="Google Shape;140;p7" descr="Imagen relacionada"/>
          <p:cNvPicPr preferRelativeResize="0"/>
          <p:nvPr/>
        </p:nvPicPr>
        <p:blipFill rotWithShape="1">
          <a:blip r:embed="rId4">
            <a:alphaModFix/>
          </a:blip>
          <a:srcRect l="2967" t="6188" r="2762" b="5973"/>
          <a:stretch/>
        </p:blipFill>
        <p:spPr>
          <a:xfrm>
            <a:off x="2296286" y="3534613"/>
            <a:ext cx="2853320" cy="1799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6640" y="3190756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46" name="Google Shape;146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47" name="Google Shape;147;p8" descr="Imagen relaciona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2" y="-28454"/>
            <a:ext cx="9123428" cy="688645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8"/>
          <p:cNvSpPr/>
          <p:nvPr/>
        </p:nvSpPr>
        <p:spPr>
          <a:xfrm>
            <a:off x="2123728" y="1484784"/>
            <a:ext cx="522804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dirty="0">
                <a:solidFill>
                  <a:srgbClr val="7030A0"/>
                </a:solidFill>
                <a:latin typeface="Corben"/>
                <a:ea typeface="Corben"/>
                <a:cs typeface="Corben"/>
                <a:sym typeface="Corben"/>
              </a:rPr>
              <a:t>Silvina mi gallina usa zapatos </a:t>
            </a:r>
            <a:r>
              <a:rPr lang="es-CL" sz="3200" dirty="0" smtClean="0">
                <a:solidFill>
                  <a:srgbClr val="FF0000"/>
                </a:solidFill>
                <a:latin typeface="Corben"/>
                <a:ea typeface="Corben"/>
                <a:cs typeface="Corben"/>
                <a:sym typeface="Corben"/>
              </a:rPr>
              <a:t>de...</a:t>
            </a:r>
            <a:endParaRPr sz="3200" dirty="0">
              <a:solidFill>
                <a:srgbClr val="FF0000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pic>
        <p:nvPicPr>
          <p:cNvPr id="149" name="Google Shape;149;p8" descr="Resultado de imagen para dibujo de gallina con zapatos"/>
          <p:cNvPicPr preferRelativeResize="0"/>
          <p:nvPr/>
        </p:nvPicPr>
        <p:blipFill rotWithShape="1">
          <a:blip r:embed="rId4">
            <a:alphaModFix/>
          </a:blip>
          <a:srcRect b="5858"/>
          <a:stretch/>
        </p:blipFill>
        <p:spPr>
          <a:xfrm>
            <a:off x="2329250" y="3034747"/>
            <a:ext cx="2666820" cy="2557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8645" y="3001789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101</Words>
  <Application>Microsoft Office PowerPoint</Application>
  <PresentationFormat>Presentación en pantalla (4:3)</PresentationFormat>
  <Paragraphs>17</Paragraphs>
  <Slides>11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Corben</vt:lpstr>
      <vt:lpstr>Calibri</vt:lpstr>
      <vt:lpstr>Arial</vt:lpstr>
      <vt:lpstr>Tema de Office</vt:lpstr>
      <vt:lpstr>Presentación de PowerPoint</vt:lpstr>
      <vt:lpstr>Pincha en cada lámina, para que aparezca el objeto que rima.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Alvarado</dc:creator>
  <cp:lastModifiedBy>Usuario de Windows</cp:lastModifiedBy>
  <cp:revision>5</cp:revision>
  <dcterms:created xsi:type="dcterms:W3CDTF">2019-03-15T23:57:38Z</dcterms:created>
  <dcterms:modified xsi:type="dcterms:W3CDTF">2020-10-22T19:31:13Z</dcterms:modified>
</cp:coreProperties>
</file>