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8" r:id="rId3"/>
    <p:sldId id="259" r:id="rId4"/>
    <p:sldId id="260" r:id="rId5"/>
    <p:sldId id="262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2C8EF-F770-4852-9E54-E0C976ED0FFE}" type="datetimeFigureOut">
              <a:rPr lang="es-CL" smtClean="0"/>
              <a:t>14-10-2020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B3728-C469-47EE-B99B-88FB57E023F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9745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2C8EF-F770-4852-9E54-E0C976ED0FFE}" type="datetimeFigureOut">
              <a:rPr lang="es-CL" smtClean="0"/>
              <a:t>14-10-2020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B3728-C469-47EE-B99B-88FB57E023F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20529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2C8EF-F770-4852-9E54-E0C976ED0FFE}" type="datetimeFigureOut">
              <a:rPr lang="es-CL" smtClean="0"/>
              <a:t>14-10-2020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B3728-C469-47EE-B99B-88FB57E023F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75174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2C8EF-F770-4852-9E54-E0C976ED0FFE}" type="datetimeFigureOut">
              <a:rPr lang="es-CL" smtClean="0"/>
              <a:t>14-10-2020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B3728-C469-47EE-B99B-88FB57E023F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40589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2C8EF-F770-4852-9E54-E0C976ED0FFE}" type="datetimeFigureOut">
              <a:rPr lang="es-CL" smtClean="0"/>
              <a:t>14-10-2020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B3728-C469-47EE-B99B-88FB57E023F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6413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2C8EF-F770-4852-9E54-E0C976ED0FFE}" type="datetimeFigureOut">
              <a:rPr lang="es-CL" smtClean="0"/>
              <a:t>14-10-2020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B3728-C469-47EE-B99B-88FB57E023F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6446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2C8EF-F770-4852-9E54-E0C976ED0FFE}" type="datetimeFigureOut">
              <a:rPr lang="es-CL" smtClean="0"/>
              <a:t>14-10-2020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B3728-C469-47EE-B99B-88FB57E023F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31737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2C8EF-F770-4852-9E54-E0C976ED0FFE}" type="datetimeFigureOut">
              <a:rPr lang="es-CL" smtClean="0"/>
              <a:t>14-10-2020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B3728-C469-47EE-B99B-88FB57E023F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01748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2C8EF-F770-4852-9E54-E0C976ED0FFE}" type="datetimeFigureOut">
              <a:rPr lang="es-CL" smtClean="0"/>
              <a:t>14-10-2020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B3728-C469-47EE-B99B-88FB57E023F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43819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2C8EF-F770-4852-9E54-E0C976ED0FFE}" type="datetimeFigureOut">
              <a:rPr lang="es-CL" smtClean="0"/>
              <a:t>14-10-2020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B3728-C469-47EE-B99B-88FB57E023F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4985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2C8EF-F770-4852-9E54-E0C976ED0FFE}" type="datetimeFigureOut">
              <a:rPr lang="es-CL" smtClean="0"/>
              <a:t>14-10-2020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B3728-C469-47EE-B99B-88FB57E023F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51472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2C8EF-F770-4852-9E54-E0C976ED0FFE}" type="datetimeFigureOut">
              <a:rPr lang="es-CL" smtClean="0"/>
              <a:t>14-10-2020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B3728-C469-47EE-B99B-88FB57E023F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66338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158"/>
            <a:ext cx="9144000" cy="6830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 rot="20939939">
            <a:off x="1116515" y="946696"/>
            <a:ext cx="580832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8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Los números </a:t>
            </a:r>
          </a:p>
        </p:txBody>
      </p:sp>
      <p:pic>
        <p:nvPicPr>
          <p:cNvPr id="3082" name="Picture 10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610"/>
          <a:stretch/>
        </p:blipFill>
        <p:spPr bwMode="auto">
          <a:xfrm rot="21002883">
            <a:off x="4684617" y="1969279"/>
            <a:ext cx="2639197" cy="1533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4571999" y="6021288"/>
            <a:ext cx="4464497" cy="8367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Educadora de Párvulos</a:t>
            </a:r>
          </a:p>
          <a:p>
            <a:pPr algn="ctr"/>
            <a:r>
              <a:rPr lang="es-CL" b="1" dirty="0" smtClean="0"/>
              <a:t>Kínder </a:t>
            </a:r>
            <a:r>
              <a:rPr lang="es-CL" b="1" dirty="0" smtClean="0"/>
              <a:t>y </a:t>
            </a:r>
            <a:r>
              <a:rPr lang="es-CL" b="1" smtClean="0"/>
              <a:t>Pre </a:t>
            </a:r>
            <a:r>
              <a:rPr lang="es-CL" b="1" smtClean="0"/>
              <a:t>Kínder</a:t>
            </a:r>
            <a:endParaRPr lang="es-CL" b="1" dirty="0" smtClean="0"/>
          </a:p>
          <a:p>
            <a:pPr algn="ctr"/>
            <a:r>
              <a:rPr lang="es-CL" b="1" dirty="0" smtClean="0"/>
              <a:t>Escuela Pedro Antonio Tejos</a:t>
            </a:r>
            <a:endParaRPr lang="es-CL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24" y="6191293"/>
            <a:ext cx="573074" cy="597460"/>
          </a:xfrm>
          <a:prstGeom prst="rect">
            <a:avLst/>
          </a:prstGeom>
        </p:spPr>
      </p:pic>
      <p:sp>
        <p:nvSpPr>
          <p:cNvPr id="5" name="Elipse 4"/>
          <p:cNvSpPr/>
          <p:nvPr/>
        </p:nvSpPr>
        <p:spPr>
          <a:xfrm>
            <a:off x="6156176" y="4365104"/>
            <a:ext cx="2016224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OA 6 Pensamiento Matemático</a:t>
            </a:r>
            <a:endParaRPr lang="es-CL" b="1" dirty="0"/>
          </a:p>
        </p:txBody>
      </p:sp>
    </p:spTree>
    <p:extLst>
      <p:ext uri="{BB962C8B-B14F-4D97-AF65-F5344CB8AC3E}">
        <p14:creationId xmlns:p14="http://schemas.microsoft.com/office/powerpoint/2010/main" val="126246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47"/>
          <a:stretch/>
        </p:blipFill>
        <p:spPr bwMode="auto">
          <a:xfrm>
            <a:off x="884517" y="1306812"/>
            <a:ext cx="2232248" cy="1676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94" y="3056116"/>
            <a:ext cx="2520280" cy="1656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 descr="Resultado de imagen para dibujos de arbol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94" y="4797152"/>
            <a:ext cx="1406133" cy="206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Resultado de imagen para dibujos de arbol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54" y="4870638"/>
            <a:ext cx="1295742" cy="1899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Elipse"/>
          <p:cNvSpPr/>
          <p:nvPr/>
        </p:nvSpPr>
        <p:spPr>
          <a:xfrm>
            <a:off x="3768971" y="1841999"/>
            <a:ext cx="1368152" cy="122413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3200" b="1" dirty="0"/>
              <a:t>3</a:t>
            </a:r>
          </a:p>
        </p:txBody>
      </p:sp>
      <p:sp>
        <p:nvSpPr>
          <p:cNvPr id="12" name="11 Elipse"/>
          <p:cNvSpPr/>
          <p:nvPr/>
        </p:nvSpPr>
        <p:spPr>
          <a:xfrm>
            <a:off x="5710068" y="1759285"/>
            <a:ext cx="1368152" cy="122413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3200" b="1" dirty="0"/>
              <a:t>2</a:t>
            </a:r>
          </a:p>
        </p:txBody>
      </p:sp>
      <p:sp>
        <p:nvSpPr>
          <p:cNvPr id="13" name="12 Elipse"/>
          <p:cNvSpPr/>
          <p:nvPr/>
        </p:nvSpPr>
        <p:spPr>
          <a:xfrm>
            <a:off x="7383410" y="1759285"/>
            <a:ext cx="1368152" cy="122413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3200" b="1" dirty="0"/>
              <a:t>4</a:t>
            </a:r>
          </a:p>
        </p:txBody>
      </p:sp>
      <p:sp>
        <p:nvSpPr>
          <p:cNvPr id="14" name="13 Elipse"/>
          <p:cNvSpPr/>
          <p:nvPr/>
        </p:nvSpPr>
        <p:spPr>
          <a:xfrm>
            <a:off x="7400953" y="3520809"/>
            <a:ext cx="1368152" cy="122413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3200" b="1" dirty="0"/>
              <a:t>6</a:t>
            </a:r>
          </a:p>
        </p:txBody>
      </p:sp>
      <p:sp>
        <p:nvSpPr>
          <p:cNvPr id="15" name="14 Elipse"/>
          <p:cNvSpPr/>
          <p:nvPr/>
        </p:nvSpPr>
        <p:spPr>
          <a:xfrm>
            <a:off x="5580112" y="3520809"/>
            <a:ext cx="1368152" cy="122413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3200" b="1" dirty="0"/>
              <a:t>5</a:t>
            </a:r>
          </a:p>
        </p:txBody>
      </p:sp>
      <p:sp>
        <p:nvSpPr>
          <p:cNvPr id="16" name="15 Elipse"/>
          <p:cNvSpPr/>
          <p:nvPr/>
        </p:nvSpPr>
        <p:spPr>
          <a:xfrm>
            <a:off x="3768971" y="3488165"/>
            <a:ext cx="1368152" cy="122413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3200" b="1" dirty="0"/>
              <a:t>2</a:t>
            </a:r>
          </a:p>
        </p:txBody>
      </p:sp>
      <p:sp>
        <p:nvSpPr>
          <p:cNvPr id="17" name="16 Elipse"/>
          <p:cNvSpPr/>
          <p:nvPr/>
        </p:nvSpPr>
        <p:spPr>
          <a:xfrm>
            <a:off x="7400953" y="5215508"/>
            <a:ext cx="1368152" cy="122413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3200" b="1" dirty="0"/>
              <a:t>5</a:t>
            </a:r>
          </a:p>
        </p:txBody>
      </p:sp>
      <p:sp>
        <p:nvSpPr>
          <p:cNvPr id="18" name="17 Elipse"/>
          <p:cNvSpPr/>
          <p:nvPr/>
        </p:nvSpPr>
        <p:spPr>
          <a:xfrm>
            <a:off x="5734178" y="5215508"/>
            <a:ext cx="1368152" cy="122413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3200" b="1" dirty="0"/>
              <a:t>4</a:t>
            </a:r>
          </a:p>
        </p:txBody>
      </p:sp>
      <p:sp>
        <p:nvSpPr>
          <p:cNvPr id="19" name="18 Elipse"/>
          <p:cNvSpPr/>
          <p:nvPr/>
        </p:nvSpPr>
        <p:spPr>
          <a:xfrm>
            <a:off x="3971847" y="5215508"/>
            <a:ext cx="1368152" cy="122413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3200" b="1" dirty="0"/>
              <a:t>2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539551" y="188640"/>
            <a:ext cx="8212011" cy="954107"/>
          </a:xfrm>
          <a:prstGeom prst="rect">
            <a:avLst/>
          </a:prstGeom>
          <a:ln w="28575">
            <a:prstDash val="lgDash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sz="2800" b="1" dirty="0"/>
              <a:t>Actividad: </a:t>
            </a:r>
            <a:r>
              <a:rPr lang="es-CL" sz="2800" dirty="0"/>
              <a:t>Cuenta la cantidad de elementos </a:t>
            </a:r>
            <a:r>
              <a:rPr lang="es-CL" sz="2800" dirty="0" smtClean="0"/>
              <a:t>y </a:t>
            </a:r>
            <a:r>
              <a:rPr lang="es-CL" sz="2800" dirty="0" smtClean="0"/>
              <a:t>pincha</a:t>
            </a:r>
            <a:r>
              <a:rPr lang="es-CL" sz="2800" dirty="0" smtClean="0"/>
              <a:t> para que aparezca </a:t>
            </a:r>
            <a:r>
              <a:rPr lang="es-CL" sz="2800" dirty="0"/>
              <a:t>el número que corresponda. </a:t>
            </a:r>
          </a:p>
        </p:txBody>
      </p:sp>
    </p:spTree>
    <p:extLst>
      <p:ext uri="{BB962C8B-B14F-4D97-AF65-F5344CB8AC3E}">
        <p14:creationId xmlns:p14="http://schemas.microsoft.com/office/powerpoint/2010/main" val="970466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10" t="5146" r="13896"/>
          <a:stretch/>
        </p:blipFill>
        <p:spPr bwMode="auto">
          <a:xfrm>
            <a:off x="179511" y="1917732"/>
            <a:ext cx="3048563" cy="4361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14" y="1917732"/>
            <a:ext cx="3054350" cy="435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089" y="1889560"/>
            <a:ext cx="3054350" cy="435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395536" y="188640"/>
            <a:ext cx="8352928" cy="830997"/>
          </a:xfrm>
          <a:prstGeom prst="rect">
            <a:avLst/>
          </a:prstGeom>
          <a:ln w="285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sz="2400" b="1" dirty="0"/>
              <a:t>Actividad: </a:t>
            </a:r>
            <a:r>
              <a:rPr lang="es-CL" sz="2400" dirty="0"/>
              <a:t>Ayuda a Juanito a tener cabello.  </a:t>
            </a:r>
            <a:r>
              <a:rPr lang="es-CL" sz="2400" dirty="0" smtClean="0"/>
              <a:t>Arrastra</a:t>
            </a:r>
            <a:r>
              <a:rPr lang="es-CL" sz="2400" dirty="0" smtClean="0"/>
              <a:t> </a:t>
            </a:r>
            <a:r>
              <a:rPr lang="es-CL" sz="2400" dirty="0"/>
              <a:t>la cantidad de pelitos según el número. </a:t>
            </a: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86" t="13928" r="24250" b="16127"/>
          <a:stretch/>
        </p:blipFill>
        <p:spPr bwMode="auto">
          <a:xfrm>
            <a:off x="1089745" y="5013176"/>
            <a:ext cx="1228094" cy="1659464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213" y="5017617"/>
            <a:ext cx="1368152" cy="1655023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64" t="11311" r="21802" b="11208"/>
          <a:stretch/>
        </p:blipFill>
        <p:spPr bwMode="auto">
          <a:xfrm>
            <a:off x="6922339" y="4877562"/>
            <a:ext cx="1429161" cy="1781730"/>
          </a:xfrm>
          <a:prstGeom prst="rect">
            <a:avLst/>
          </a:prstGeom>
          <a:noFill/>
          <a:ln w="5715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rco 1"/>
          <p:cNvSpPr/>
          <p:nvPr/>
        </p:nvSpPr>
        <p:spPr>
          <a:xfrm>
            <a:off x="4547582" y="1246976"/>
            <a:ext cx="456274" cy="864096"/>
          </a:xfrm>
          <a:prstGeom prst="arc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17806">
            <a:off x="3926326" y="1148856"/>
            <a:ext cx="335309" cy="53649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4436" y="1126578"/>
            <a:ext cx="335309" cy="53649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61030" y="1200437"/>
            <a:ext cx="335309" cy="53649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33807" y="1100900"/>
            <a:ext cx="335309" cy="53649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6124" y="1029171"/>
            <a:ext cx="335309" cy="53649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3136" y="1253852"/>
            <a:ext cx="335309" cy="536494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90819" y="1164854"/>
            <a:ext cx="335309" cy="53649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0483" y="1358909"/>
            <a:ext cx="335309" cy="536494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2719" y="1264205"/>
            <a:ext cx="335309" cy="536494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59973" y="1211370"/>
            <a:ext cx="335309" cy="536494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16754" y="1353066"/>
            <a:ext cx="335309" cy="536494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38952" y="1161333"/>
            <a:ext cx="335309" cy="536494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98830" y="1246976"/>
            <a:ext cx="335309" cy="536494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72307" y="1453353"/>
            <a:ext cx="335309" cy="536494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26851" y="1218804"/>
            <a:ext cx="335309" cy="536494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69251" y="1314317"/>
            <a:ext cx="335309" cy="5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56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96" y="4581128"/>
            <a:ext cx="8404990" cy="2063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521296" y="130360"/>
            <a:ext cx="8064896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sz="2400" dirty="0">
                <a:ln>
                  <a:solidFill>
                    <a:schemeClr val="tx1"/>
                  </a:solidFill>
                  <a:prstDash val="dashDot"/>
                </a:ln>
                <a:latin typeface="Arial Rounded MT Bold" pitchFamily="34" charset="0"/>
              </a:rPr>
              <a:t>Actividad: Une cada número con los dedos correspondientes</a:t>
            </a:r>
            <a:r>
              <a:rPr lang="es-CL" dirty="0">
                <a:ln>
                  <a:solidFill>
                    <a:schemeClr val="tx1"/>
                  </a:solidFill>
                  <a:prstDash val="dashDot"/>
                </a:ln>
              </a:rPr>
              <a:t>.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6" t="20791" r="25325" b="16234"/>
          <a:stretch/>
        </p:blipFill>
        <p:spPr bwMode="auto">
          <a:xfrm>
            <a:off x="2195736" y="1258186"/>
            <a:ext cx="1537427" cy="2080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51" t="13596" r="29086" b="14460"/>
          <a:stretch/>
        </p:blipFill>
        <p:spPr bwMode="auto">
          <a:xfrm>
            <a:off x="5812699" y="1216933"/>
            <a:ext cx="1368152" cy="2042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45" t="13908" r="19644" b="17435"/>
          <a:stretch/>
        </p:blipFill>
        <p:spPr bwMode="auto">
          <a:xfrm>
            <a:off x="7429772" y="1165107"/>
            <a:ext cx="1496514" cy="2146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3" t="17092" r="16269" b="17866"/>
          <a:stretch/>
        </p:blipFill>
        <p:spPr bwMode="auto">
          <a:xfrm>
            <a:off x="3901002" y="1216933"/>
            <a:ext cx="1584177" cy="2146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84449"/>
            <a:ext cx="1386408" cy="1978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45" t="13908" r="19644" b="17435"/>
          <a:stretch/>
        </p:blipFill>
        <p:spPr bwMode="auto">
          <a:xfrm>
            <a:off x="7582172" y="1317507"/>
            <a:ext cx="1496514" cy="2146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793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97" y="3266349"/>
            <a:ext cx="2475477" cy="3591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5" y="3145998"/>
            <a:ext cx="2471641" cy="3679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170" y="3224371"/>
            <a:ext cx="2474913" cy="359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Llamada de nube"/>
          <p:cNvSpPr/>
          <p:nvPr/>
        </p:nvSpPr>
        <p:spPr>
          <a:xfrm>
            <a:off x="395536" y="260648"/>
            <a:ext cx="8715704" cy="1296144"/>
          </a:xfrm>
          <a:prstGeom prst="cloudCallout">
            <a:avLst>
              <a:gd name="adj1" fmla="val -26874"/>
              <a:gd name="adj2" fmla="val 74258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Arial Rounded MT Bold" pitchFamily="34" charset="0"/>
              </a:rPr>
              <a:t>Actividad: Contemos la </a:t>
            </a:r>
            <a:r>
              <a:rPr lang="es-CL" dirty="0">
                <a:latin typeface="Arial Rounded MT Bold" pitchFamily="34" charset="0"/>
              </a:rPr>
              <a:t>cantidad de bolitas al interior del frasco según el número</a:t>
            </a:r>
            <a:r>
              <a:rPr lang="es-CL" dirty="0" smtClean="0">
                <a:latin typeface="Arial Rounded MT Bold" pitchFamily="34" charset="0"/>
              </a:rPr>
              <a:t>. Pincha para que aparezcan las bolitas en cada frasco.</a:t>
            </a:r>
            <a:endParaRPr lang="es-CL" dirty="0">
              <a:latin typeface="Arial Rounded MT Bold" pitchFamily="34" charset="0"/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784" y="2003098"/>
            <a:ext cx="891301" cy="1267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879" y="1497861"/>
            <a:ext cx="1150312" cy="16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697" y="1651497"/>
            <a:ext cx="1207381" cy="1536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lipse 1"/>
          <p:cNvSpPr/>
          <p:nvPr/>
        </p:nvSpPr>
        <p:spPr>
          <a:xfrm>
            <a:off x="1013844" y="4546938"/>
            <a:ext cx="355880" cy="3600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21488" y="4522897"/>
            <a:ext cx="377985" cy="38408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84939" y="5753889"/>
            <a:ext cx="377985" cy="38408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6973" y="5750109"/>
            <a:ext cx="377985" cy="38408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0374" y="5148040"/>
            <a:ext cx="377985" cy="38408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40123" y="5088132"/>
            <a:ext cx="377985" cy="38408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52613" y="5954655"/>
            <a:ext cx="377985" cy="384081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79093" y="5753421"/>
            <a:ext cx="377985" cy="384081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19566" y="5260060"/>
            <a:ext cx="377985" cy="384081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79093" y="4763959"/>
            <a:ext cx="377985" cy="384081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30700" y="4324580"/>
            <a:ext cx="377985" cy="384081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60429" y="5462427"/>
            <a:ext cx="377985" cy="384081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76193" y="4879409"/>
            <a:ext cx="377985" cy="384081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45318" y="4343399"/>
            <a:ext cx="377985" cy="384081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52997" y="5439060"/>
            <a:ext cx="377985" cy="384081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71607" y="5439119"/>
            <a:ext cx="377985" cy="384081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75947" y="5439061"/>
            <a:ext cx="377985" cy="384081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38198" y="4810083"/>
            <a:ext cx="377985" cy="384081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71608" y="4786147"/>
            <a:ext cx="377985" cy="384081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11331" y="4827792"/>
            <a:ext cx="377985" cy="384081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94182" y="4216074"/>
            <a:ext cx="377985" cy="384081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95441" y="4224955"/>
            <a:ext cx="377985" cy="384081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11332" y="4227326"/>
            <a:ext cx="377985" cy="38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102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949"/>
            <a:ext cx="2765670" cy="2765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020" y="5010641"/>
            <a:ext cx="3139299" cy="1847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800" y="1628800"/>
            <a:ext cx="3552606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902" y="5155923"/>
            <a:ext cx="2676098" cy="1573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630" y="3165257"/>
            <a:ext cx="3386621" cy="1990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Llamada de nube"/>
          <p:cNvSpPr/>
          <p:nvPr/>
        </p:nvSpPr>
        <p:spPr>
          <a:xfrm>
            <a:off x="2765669" y="189909"/>
            <a:ext cx="6022665" cy="1294875"/>
          </a:xfrm>
          <a:prstGeom prst="cloudCallout">
            <a:avLst>
              <a:gd name="adj1" fmla="val -59134"/>
              <a:gd name="adj2" fmla="val 12206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b="1" dirty="0"/>
              <a:t>Actividad: </a:t>
            </a:r>
            <a:r>
              <a:rPr lang="es-CL" dirty="0" smtClean="0"/>
              <a:t>Pincha las veces que sea necesario, para que aparezcan </a:t>
            </a:r>
            <a:r>
              <a:rPr lang="es-CL" dirty="0"/>
              <a:t>la cantidad de  huevitos en cada nido según el número. </a:t>
            </a:r>
          </a:p>
        </p:txBody>
      </p:sp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94" y="5225039"/>
            <a:ext cx="1007498" cy="1434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20" t="4361" r="17676" b="18754"/>
          <a:stretch/>
        </p:blipFill>
        <p:spPr bwMode="auto">
          <a:xfrm>
            <a:off x="1432701" y="2867619"/>
            <a:ext cx="1008112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78" t="13092" r="25472" b="13229"/>
          <a:stretch/>
        </p:blipFill>
        <p:spPr bwMode="auto">
          <a:xfrm>
            <a:off x="5564800" y="5225039"/>
            <a:ext cx="896741" cy="1434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4" name="Picture 14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04" t="11807" r="17659" b="10047"/>
          <a:stretch/>
        </p:blipFill>
        <p:spPr bwMode="auto">
          <a:xfrm>
            <a:off x="4288872" y="1714210"/>
            <a:ext cx="978433" cy="1301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01514" y="2132980"/>
            <a:ext cx="377985" cy="38408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52110" y="2173030"/>
            <a:ext cx="377985" cy="38408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56773" y="2173030"/>
            <a:ext cx="377985" cy="38408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52110" y="2631852"/>
            <a:ext cx="377985" cy="38408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01543" y="5508599"/>
            <a:ext cx="377985" cy="38408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45765" y="5569721"/>
            <a:ext cx="377985" cy="38408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79318" y="3356748"/>
            <a:ext cx="377985" cy="384081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94822" y="3829718"/>
            <a:ext cx="377985" cy="384081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67616" y="4021759"/>
            <a:ext cx="377985" cy="384081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33771" y="4346565"/>
            <a:ext cx="377985" cy="384081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60709" y="4165214"/>
            <a:ext cx="377985" cy="384081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55518" y="3682488"/>
            <a:ext cx="377985" cy="384081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82724" y="3703868"/>
            <a:ext cx="377985" cy="384081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39255" y="5602649"/>
            <a:ext cx="377985" cy="384081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35690" y="5628639"/>
            <a:ext cx="377985" cy="384081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87473" y="5244558"/>
            <a:ext cx="377985" cy="38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602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35" y="1224757"/>
            <a:ext cx="2988613" cy="2871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304" y="3501008"/>
            <a:ext cx="4330346" cy="2069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325488"/>
            <a:ext cx="4444986" cy="1743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254" y="4839098"/>
            <a:ext cx="3764084" cy="1800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330032" y="188640"/>
            <a:ext cx="8634456" cy="830997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sz="2400" b="1" dirty="0"/>
              <a:t>Actividad:  </a:t>
            </a:r>
            <a:r>
              <a:rPr lang="es-CL" sz="2400" b="1" dirty="0" smtClean="0"/>
              <a:t>Cuenta en</a:t>
            </a:r>
            <a:r>
              <a:rPr lang="es-CL" sz="2400" b="1" dirty="0" smtClean="0"/>
              <a:t> </a:t>
            </a:r>
            <a:r>
              <a:rPr lang="es-CL" sz="2400" b="1" dirty="0"/>
              <a:t>la bandeja </a:t>
            </a:r>
            <a:r>
              <a:rPr lang="es-CL" sz="2400" b="1" dirty="0" smtClean="0"/>
              <a:t>los</a:t>
            </a:r>
            <a:r>
              <a:rPr lang="es-CL" sz="2400" b="1" dirty="0" smtClean="0"/>
              <a:t> </a:t>
            </a:r>
            <a:r>
              <a:rPr lang="es-CL" sz="2400" b="1" dirty="0"/>
              <a:t>pancitos según el </a:t>
            </a:r>
            <a:r>
              <a:rPr lang="es-CL" sz="2400" b="1" dirty="0" smtClean="0"/>
              <a:t>número</a:t>
            </a:r>
            <a:r>
              <a:rPr lang="es-CL" sz="2400" b="1" dirty="0" smtClean="0"/>
              <a:t>, Pincha para que aparezcan las imágenes.</a:t>
            </a:r>
            <a:endParaRPr lang="es-CL" sz="2400" b="1" dirty="0"/>
          </a:p>
        </p:txBody>
      </p:sp>
      <p:pic>
        <p:nvPicPr>
          <p:cNvPr id="6153" name="Picture 9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6" t="5619" r="10404" b="10838"/>
          <a:stretch/>
        </p:blipFill>
        <p:spPr bwMode="auto">
          <a:xfrm>
            <a:off x="3427296" y="3284984"/>
            <a:ext cx="928329" cy="1050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239712"/>
            <a:ext cx="1011237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8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27" y="4782830"/>
            <a:ext cx="1217632" cy="1576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09339" y="1762222"/>
            <a:ext cx="437536" cy="38895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72492" y="1907140"/>
            <a:ext cx="377985" cy="38408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63376" y="2041678"/>
            <a:ext cx="377985" cy="38408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01117" y="5085785"/>
            <a:ext cx="377985" cy="38408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15854" y="5299836"/>
            <a:ext cx="377985" cy="38408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23518" y="5560119"/>
            <a:ext cx="377985" cy="38408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50002" y="5589669"/>
            <a:ext cx="377985" cy="384081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8328" y="3721191"/>
            <a:ext cx="377985" cy="384081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61121" y="3879027"/>
            <a:ext cx="377985" cy="384081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73680" y="4084320"/>
            <a:ext cx="377985" cy="384081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41578" y="4252290"/>
            <a:ext cx="377985" cy="384081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68442" y="4060249"/>
            <a:ext cx="377985" cy="384081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10970" y="4261983"/>
            <a:ext cx="377985" cy="384081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61120" y="4413468"/>
            <a:ext cx="377985" cy="384081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91045" y="4618761"/>
            <a:ext cx="377985" cy="38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194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6" name="Picture 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6176" b="3829"/>
          <a:stretch/>
        </p:blipFill>
        <p:spPr bwMode="auto">
          <a:xfrm>
            <a:off x="517419" y="3205200"/>
            <a:ext cx="2304256" cy="36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3114317"/>
            <a:ext cx="2305050" cy="365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183040"/>
            <a:ext cx="2305050" cy="365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323528" y="188640"/>
            <a:ext cx="8496944" cy="1015663"/>
          </a:xfrm>
          <a:prstGeom prst="rect">
            <a:avLst/>
          </a:prstGeom>
          <a:ln w="28575">
            <a:prstDash val="lgDashDotDot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sz="2000" dirty="0">
                <a:latin typeface="Arial Rounded MT Bold" pitchFamily="34" charset="0"/>
              </a:rPr>
              <a:t>Actividad:  </a:t>
            </a:r>
            <a:r>
              <a:rPr lang="es-CL" sz="2000" dirty="0" smtClean="0">
                <a:latin typeface="Arial Rounded MT Bold" pitchFamily="34" charset="0"/>
              </a:rPr>
              <a:t>Pablito </a:t>
            </a:r>
            <a:r>
              <a:rPr lang="es-CL" sz="2000" dirty="0">
                <a:latin typeface="Arial Rounded MT Bold" pitchFamily="34" charset="0"/>
              </a:rPr>
              <a:t>por comer muchos dulces ha perdido sus dientes. Pinta la cantidad de dientes según el número indicado</a:t>
            </a:r>
            <a:r>
              <a:rPr lang="es-CL" sz="2000" dirty="0" smtClean="0">
                <a:latin typeface="Arial Rounded MT Bold" pitchFamily="34" charset="0"/>
              </a:rPr>
              <a:t>. Utiliza los puntos negros para tapar los dientes ( arrástralos) </a:t>
            </a:r>
            <a:endParaRPr lang="es-CL" sz="2000" dirty="0">
              <a:latin typeface="Arial Rounded MT Bold" pitchFamily="34" charset="0"/>
            </a:endParaRPr>
          </a:p>
        </p:txBody>
      </p:sp>
      <p:pic>
        <p:nvPicPr>
          <p:cNvPr id="7179" name="Picture 1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07" t="32820" r="32786" b="34359"/>
          <a:stretch/>
        </p:blipFill>
        <p:spPr bwMode="auto">
          <a:xfrm>
            <a:off x="6958493" y="1529903"/>
            <a:ext cx="1708528" cy="1535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0" name="Picture 1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49" t="32873" b="33563"/>
          <a:stretch/>
        </p:blipFill>
        <p:spPr bwMode="auto">
          <a:xfrm>
            <a:off x="3775833" y="1564747"/>
            <a:ext cx="1592334" cy="1617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1" name="Picture 1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89" r="66982"/>
          <a:stretch/>
        </p:blipFill>
        <p:spPr bwMode="auto">
          <a:xfrm>
            <a:off x="1115616" y="1644034"/>
            <a:ext cx="1506184" cy="1456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lipse 1"/>
          <p:cNvSpPr/>
          <p:nvPr/>
        </p:nvSpPr>
        <p:spPr>
          <a:xfrm>
            <a:off x="107642" y="1862351"/>
            <a:ext cx="430957" cy="4355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3848" y="1315407"/>
            <a:ext cx="503349" cy="42899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2563" y="1337675"/>
            <a:ext cx="476946" cy="40648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450" y="1868921"/>
            <a:ext cx="511007" cy="43551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9584" y="1271260"/>
            <a:ext cx="489186" cy="41692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950" y="1308822"/>
            <a:ext cx="484845" cy="41322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735" y="1336271"/>
            <a:ext cx="476945" cy="406488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8729" y="1299178"/>
            <a:ext cx="475529" cy="402371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0439" y="1241663"/>
            <a:ext cx="475529" cy="402371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5534" y="1363561"/>
            <a:ext cx="475529" cy="402371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92780" y="1791300"/>
            <a:ext cx="475529" cy="402371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49156" y="2259094"/>
            <a:ext cx="475529" cy="402371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39491" y="2765542"/>
            <a:ext cx="475529" cy="402371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94060" y="2765541"/>
            <a:ext cx="475529" cy="402371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2467" y="2337187"/>
            <a:ext cx="475529" cy="402371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82964" y="1791300"/>
            <a:ext cx="475529" cy="402371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60290" y="1305268"/>
            <a:ext cx="475529" cy="402371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37228" y="1270117"/>
            <a:ext cx="475529" cy="4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79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413</TotalTime>
  <Words>171</Words>
  <Application>Microsoft Office PowerPoint</Application>
  <PresentationFormat>Presentación en pantalla (4:3)</PresentationFormat>
  <Paragraphs>21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Arial Rounded MT Bold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Objetivo:</dc:title>
  <dc:creator>Manuel Alvarado</dc:creator>
  <cp:lastModifiedBy>Usuario de Windows</cp:lastModifiedBy>
  <cp:revision>35</cp:revision>
  <dcterms:created xsi:type="dcterms:W3CDTF">2018-09-27T23:19:03Z</dcterms:created>
  <dcterms:modified xsi:type="dcterms:W3CDTF">2020-10-14T20:49:12Z</dcterms:modified>
</cp:coreProperties>
</file>