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6" r:id="rId4"/>
    <p:sldId id="257" r:id="rId5"/>
    <p:sldId id="258" r:id="rId6"/>
    <p:sldId id="259" r:id="rId7"/>
    <p:sldId id="260" r:id="rId8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9145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13755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89137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9790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84731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17825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71871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46838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254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83075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37769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94F587-23E3-4857-B57A-A53FEA7D2687}" type="datetimeFigureOut">
              <a:rPr lang="es-CL" smtClean="0"/>
              <a:t>09-11-2020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2BE5F-D03D-42F4-9015-96919FF490A1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20196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2922298" y="3625909"/>
            <a:ext cx="12166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itchFamily="18" charset="0"/>
              </a:rPr>
              <a:t>ME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549197" y="3537698"/>
            <a:ext cx="108395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itchFamily="18" charset="0"/>
              </a:rPr>
              <a:t>MI</a:t>
            </a:r>
            <a:endParaRPr lang="es-CL" sz="5400" dirty="0">
              <a:solidFill>
                <a:srgbClr val="FF0000"/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209341" y="3537698"/>
            <a:ext cx="12089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itchFamily="18" charset="0"/>
              </a:rPr>
              <a:t>MO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7953213" y="3537697"/>
            <a:ext cx="123463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itchFamily="18" charset="0"/>
              </a:rPr>
              <a:t>MU</a:t>
            </a: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1264916" y="3579742"/>
            <a:ext cx="136928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Cooper Black" pitchFamily="18" charset="0"/>
              </a:rPr>
              <a:t>MA</a:t>
            </a:r>
            <a:endParaRPr lang="es-CL" sz="5400" dirty="0">
              <a:solidFill>
                <a:srgbClr val="FF0000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2489201" y="1332260"/>
            <a:ext cx="4597400" cy="1104900"/>
          </a:xfrm>
          <a:prstGeom prst="rect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smtClean="0">
                <a:solidFill>
                  <a:schemeClr val="tx1"/>
                </a:solidFill>
              </a:rPr>
              <a:t>Educadora de Párvulos: Verónica Rodríguez</a:t>
            </a:r>
          </a:p>
          <a:p>
            <a:pPr algn="ctr"/>
            <a:r>
              <a:rPr lang="es-CL" b="1" smtClean="0">
                <a:solidFill>
                  <a:schemeClr val="tx1"/>
                </a:solidFill>
              </a:rPr>
              <a:t>Kínder y Pre kínder</a:t>
            </a:r>
          </a:p>
          <a:p>
            <a:pPr algn="ctr"/>
            <a:r>
              <a:rPr lang="es-CL" b="1" smtClean="0">
                <a:solidFill>
                  <a:schemeClr val="tx1"/>
                </a:solidFill>
              </a:rPr>
              <a:t>Escuela Pedro Antonio Tejos</a:t>
            </a:r>
            <a:endParaRPr lang="es-CL" b="1" dirty="0" smtClean="0">
              <a:solidFill>
                <a:schemeClr val="tx1"/>
              </a:solidFill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5002" y="1772638"/>
            <a:ext cx="640135" cy="664522"/>
          </a:xfrm>
          <a:prstGeom prst="rect">
            <a:avLst/>
          </a:prstGeom>
        </p:spPr>
      </p:pic>
      <p:sp>
        <p:nvSpPr>
          <p:cNvPr id="17" name="Elipse 16"/>
          <p:cNvSpPr/>
          <p:nvPr/>
        </p:nvSpPr>
        <p:spPr>
          <a:xfrm>
            <a:off x="8102600" y="1332260"/>
            <a:ext cx="1612900" cy="1308100"/>
          </a:xfrm>
          <a:prstGeom prst="ellipse">
            <a:avLst/>
          </a:prstGeom>
          <a:solidFill>
            <a:srgbClr val="FFFF00"/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b="1" dirty="0" smtClean="0">
                <a:solidFill>
                  <a:schemeClr val="tx1"/>
                </a:solidFill>
              </a:rPr>
              <a:t>OA 3 Lenguaje verbal</a:t>
            </a:r>
            <a:endParaRPr lang="es-CL" b="1" dirty="0">
              <a:solidFill>
                <a:schemeClr val="tx1"/>
              </a:solidFill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7947" y="2722311"/>
            <a:ext cx="8666853" cy="45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41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" y="0"/>
            <a:ext cx="12192000" cy="6882981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898650" y="1690688"/>
            <a:ext cx="83947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40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Hoy conoceremos las sílabas iniciales</a:t>
            </a:r>
            <a:r>
              <a:rPr lang="es-CL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s-CL" sz="40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</a:t>
            </a:r>
            <a:r>
              <a:rPr lang="es-CL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MA </a:t>
            </a:r>
            <a:r>
              <a:rPr lang="es-CL" sz="40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– ME – MI – MO – MU</a:t>
            </a:r>
            <a:r>
              <a:rPr lang="es-CL" sz="320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.</a:t>
            </a:r>
          </a:p>
          <a:p>
            <a:endParaRPr lang="es-CL" sz="3200" dirty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r>
              <a:rPr lang="es-CL" sz="32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Encontrarás en cada lámina, diferentes objetos que comienzan con éstos sonidos.</a:t>
            </a:r>
          </a:p>
          <a:p>
            <a:endParaRPr lang="es-CL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66198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CL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7540" y="1350242"/>
            <a:ext cx="1194920" cy="49991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7382" y="2301142"/>
            <a:ext cx="1694835" cy="112785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8449" y="2073397"/>
            <a:ext cx="1339650" cy="115395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4025" y="4113590"/>
            <a:ext cx="1866900" cy="146881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44799" y="3938869"/>
            <a:ext cx="2030144" cy="149974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451" y="2587679"/>
            <a:ext cx="1585097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45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0" y="784225"/>
            <a:ext cx="1587500" cy="1235075"/>
          </a:xfrm>
        </p:spPr>
        <p:txBody>
          <a:bodyPr>
            <a:normAutofit fontScale="90000"/>
          </a:bodyPr>
          <a:lstStyle/>
          <a:p>
            <a:r>
              <a:rPr lang="es-ES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oper Black" pitchFamily="18" charset="0"/>
              </a:rPr>
              <a:t>ME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9819" y="2429115"/>
            <a:ext cx="2173058" cy="2024749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5753" y="1562954"/>
            <a:ext cx="2255716" cy="1804572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8851" y="3892424"/>
            <a:ext cx="3066554" cy="190821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5753" y="3732193"/>
            <a:ext cx="2432515" cy="181676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30765" y="1873124"/>
            <a:ext cx="2644775" cy="138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318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29200" y="771525"/>
            <a:ext cx="1397000" cy="777875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oper Black" pitchFamily="18" charset="0"/>
              </a:rPr>
              <a:t/>
            </a:r>
            <a:br>
              <a:rPr lang="es-E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oper Black" pitchFamily="18" charset="0"/>
              </a:rPr>
            </a:br>
            <a:r>
              <a:rPr lang="es-E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oper Black" pitchFamily="18" charset="0"/>
              </a:rPr>
              <a:t>MI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42549" y="1898151"/>
            <a:ext cx="1719221" cy="1963082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3237" y="1549400"/>
            <a:ext cx="2359356" cy="1579001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7390" y="4260829"/>
            <a:ext cx="1498181" cy="1742676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92961" y="3861233"/>
            <a:ext cx="1780186" cy="170093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2523915"/>
            <a:ext cx="1885950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95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2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14900" y="822325"/>
            <a:ext cx="1828800" cy="1247775"/>
          </a:xfrm>
        </p:spPr>
        <p:txBody>
          <a:bodyPr>
            <a:normAutofit fontScale="90000"/>
          </a:bodyPr>
          <a:lstStyle/>
          <a:p>
            <a:r>
              <a:rPr lang="es-ES" sz="67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oper Black" pitchFamily="18" charset="0"/>
              </a:rPr>
              <a:t>MO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90034" y="1655581"/>
            <a:ext cx="1877731" cy="1871634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6895" y="1370012"/>
            <a:ext cx="1694835" cy="1956986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5134" y="3996517"/>
            <a:ext cx="2243522" cy="1725318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8228" y="4024129"/>
            <a:ext cx="1804572" cy="1774090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77386" y="2140685"/>
            <a:ext cx="2909888" cy="16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10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2" y="0"/>
            <a:ext cx="12192000" cy="6882981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16500" y="822326"/>
            <a:ext cx="1663700" cy="1003300"/>
          </a:xfrm>
        </p:spPr>
        <p:txBody>
          <a:bodyPr>
            <a:normAutofit fontScale="90000"/>
          </a:bodyPr>
          <a:lstStyle/>
          <a:p>
            <a:r>
              <a:rPr lang="es-ES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Cooper Black" pitchFamily="18" charset="0"/>
              </a:rPr>
              <a:t>MU</a:t>
            </a:r>
            <a:r>
              <a:rPr lang="es-CL" dirty="0" smtClean="0"/>
              <a:t/>
            </a:r>
            <a:br>
              <a:rPr lang="es-CL" dirty="0" smtClean="0"/>
            </a:br>
            <a:endParaRPr lang="es-CL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44180" y="1560585"/>
            <a:ext cx="2036240" cy="144487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6280" y="1573703"/>
            <a:ext cx="2304488" cy="1731414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26602" y="4012617"/>
            <a:ext cx="1688738" cy="17679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1942" y="3923719"/>
            <a:ext cx="1883827" cy="1652159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84897" y="2053469"/>
            <a:ext cx="3031383" cy="2258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6776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</Words>
  <Application>Microsoft Office PowerPoint</Application>
  <PresentationFormat>Panorámica</PresentationFormat>
  <Paragraphs>17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Cooper Black</vt:lpstr>
      <vt:lpstr>Tema de Office</vt:lpstr>
      <vt:lpstr>Presentación de PowerPoint</vt:lpstr>
      <vt:lpstr>Presentación de PowerPoint</vt:lpstr>
      <vt:lpstr>Presentación de PowerPoint</vt:lpstr>
      <vt:lpstr>ME </vt:lpstr>
      <vt:lpstr> MI </vt:lpstr>
      <vt:lpstr>MO </vt:lpstr>
      <vt:lpstr>MU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Usuario de Windows</cp:lastModifiedBy>
  <cp:revision>11</cp:revision>
  <dcterms:created xsi:type="dcterms:W3CDTF">2020-11-04T19:40:34Z</dcterms:created>
  <dcterms:modified xsi:type="dcterms:W3CDTF">2020-11-09T18:41:52Z</dcterms:modified>
</cp:coreProperties>
</file>