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1" r:id="rId4"/>
    <p:sldId id="257" r:id="rId5"/>
    <p:sldId id="259" r:id="rId6"/>
    <p:sldId id="258" r:id="rId7"/>
    <p:sldId id="260" r:id="rId8"/>
    <p:sldId id="265" r:id="rId9"/>
    <p:sldId id="262" r:id="rId10"/>
    <p:sldId id="263" r:id="rId11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38C99-1133-4F7A-9D63-15060571EC39}" type="datetimeFigureOut">
              <a:rPr lang="es-CL" smtClean="0"/>
              <a:t>09-11-2020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94C36-7E50-4B1D-A2C5-2BED06CC4C5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47599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38C99-1133-4F7A-9D63-15060571EC39}" type="datetimeFigureOut">
              <a:rPr lang="es-CL" smtClean="0"/>
              <a:t>09-11-2020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94C36-7E50-4B1D-A2C5-2BED06CC4C5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36205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38C99-1133-4F7A-9D63-15060571EC39}" type="datetimeFigureOut">
              <a:rPr lang="es-CL" smtClean="0"/>
              <a:t>09-11-2020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94C36-7E50-4B1D-A2C5-2BED06CC4C5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9192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38C99-1133-4F7A-9D63-15060571EC39}" type="datetimeFigureOut">
              <a:rPr lang="es-CL" smtClean="0"/>
              <a:t>09-11-2020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94C36-7E50-4B1D-A2C5-2BED06CC4C5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2273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38C99-1133-4F7A-9D63-15060571EC39}" type="datetimeFigureOut">
              <a:rPr lang="es-CL" smtClean="0"/>
              <a:t>09-11-2020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94C36-7E50-4B1D-A2C5-2BED06CC4C5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82727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38C99-1133-4F7A-9D63-15060571EC39}" type="datetimeFigureOut">
              <a:rPr lang="es-CL" smtClean="0"/>
              <a:t>09-11-2020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94C36-7E50-4B1D-A2C5-2BED06CC4C5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86722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38C99-1133-4F7A-9D63-15060571EC39}" type="datetimeFigureOut">
              <a:rPr lang="es-CL" smtClean="0"/>
              <a:t>09-11-2020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94C36-7E50-4B1D-A2C5-2BED06CC4C5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93808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38C99-1133-4F7A-9D63-15060571EC39}" type="datetimeFigureOut">
              <a:rPr lang="es-CL" smtClean="0"/>
              <a:t>09-11-2020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94C36-7E50-4B1D-A2C5-2BED06CC4C5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39507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38C99-1133-4F7A-9D63-15060571EC39}" type="datetimeFigureOut">
              <a:rPr lang="es-CL" smtClean="0"/>
              <a:t>09-11-2020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94C36-7E50-4B1D-A2C5-2BED06CC4C5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69189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38C99-1133-4F7A-9D63-15060571EC39}" type="datetimeFigureOut">
              <a:rPr lang="es-CL" smtClean="0"/>
              <a:t>09-11-2020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94C36-7E50-4B1D-A2C5-2BED06CC4C5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6522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38C99-1133-4F7A-9D63-15060571EC39}" type="datetimeFigureOut">
              <a:rPr lang="es-CL" smtClean="0"/>
              <a:t>09-11-2020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94C36-7E50-4B1D-A2C5-2BED06CC4C5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59340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38C99-1133-4F7A-9D63-15060571EC39}" type="datetimeFigureOut">
              <a:rPr lang="es-CL" smtClean="0"/>
              <a:t>09-11-2020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94C36-7E50-4B1D-A2C5-2BED06CC4C5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94565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n para bordes de niÃ±os animado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979"/>
          <a:stretch/>
        </p:blipFill>
        <p:spPr bwMode="auto">
          <a:xfrm>
            <a:off x="323525" y="42664"/>
            <a:ext cx="8352928" cy="6682140"/>
          </a:xfrm>
          <a:prstGeom prst="rect">
            <a:avLst/>
          </a:prstGeom>
          <a:noFill/>
          <a:ln w="76200">
            <a:solidFill>
              <a:srgbClr val="7030A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539317" y="1844824"/>
            <a:ext cx="7921345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oper Black" pitchFamily="18" charset="0"/>
              </a:rPr>
              <a:t>Mi</a:t>
            </a:r>
            <a:r>
              <a:rPr lang="es-ES" sz="5400" cap="none" spc="0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oper Black" pitchFamily="18" charset="0"/>
              </a:rPr>
              <a:t> Cuerpo.</a:t>
            </a:r>
            <a:endParaRPr lang="es-ES" sz="5400" cap="none" spc="0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oper Black" pitchFamily="18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539317" y="116632"/>
            <a:ext cx="4464731" cy="12241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CL" b="1" dirty="0">
                <a:solidFill>
                  <a:prstClr val="black"/>
                </a:solidFill>
              </a:rPr>
              <a:t>Educadora de Párvulos: Verónica Rodríguez</a:t>
            </a:r>
          </a:p>
          <a:p>
            <a:pPr lvl="0" algn="ctr"/>
            <a:r>
              <a:rPr lang="es-CL" b="1" dirty="0">
                <a:solidFill>
                  <a:prstClr val="black"/>
                </a:solidFill>
              </a:rPr>
              <a:t>Kínder y Pre Kínder</a:t>
            </a:r>
          </a:p>
          <a:p>
            <a:pPr lvl="0" algn="ctr"/>
            <a:r>
              <a:rPr lang="es-CL" b="1" dirty="0">
                <a:solidFill>
                  <a:prstClr val="black"/>
                </a:solidFill>
              </a:rPr>
              <a:t>Escuela Pedro Antonio </a:t>
            </a:r>
            <a:r>
              <a:rPr lang="es-CL" b="1" dirty="0" smtClean="0">
                <a:solidFill>
                  <a:prstClr val="black"/>
                </a:solidFill>
              </a:rPr>
              <a:t>Tejos</a:t>
            </a:r>
            <a:endParaRPr lang="es-CL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637251"/>
            <a:ext cx="579170" cy="621846"/>
          </a:xfrm>
          <a:prstGeom prst="rect">
            <a:avLst/>
          </a:prstGeom>
        </p:spPr>
      </p:pic>
      <p:sp>
        <p:nvSpPr>
          <p:cNvPr id="5" name="Elipse 4"/>
          <p:cNvSpPr/>
          <p:nvPr/>
        </p:nvSpPr>
        <p:spPr>
          <a:xfrm>
            <a:off x="5652120" y="131782"/>
            <a:ext cx="1944216" cy="1208985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>
                <a:solidFill>
                  <a:schemeClr val="tx1"/>
                </a:solidFill>
              </a:rPr>
              <a:t>OA  7 Exploración del Entorno Natural</a:t>
            </a:r>
            <a:endParaRPr lang="es-CL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53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Picture 2" descr="Resultado de imagen para bordes de colores para fot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58" y="0"/>
            <a:ext cx="91285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1343154" y="764704"/>
            <a:ext cx="56658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¿ Cuántos tengo…?</a:t>
            </a:r>
            <a:endParaRPr lang="es-E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098" name="Picture 2" descr="Resultado de imagen para cabeza dibujo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34" t="7137" r="22593" b="8994"/>
          <a:stretch/>
        </p:blipFill>
        <p:spPr bwMode="auto">
          <a:xfrm>
            <a:off x="1331640" y="2983924"/>
            <a:ext cx="1368152" cy="1626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Resultado de imagen para dibujo de man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983923"/>
            <a:ext cx="1585348" cy="1626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Resultado de imagen para pie dibuj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9729" y="3212976"/>
            <a:ext cx="1582737" cy="1251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Resultado de imagen para brazos dibujo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4210" y="3212976"/>
            <a:ext cx="1846963" cy="1446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Elipse"/>
          <p:cNvSpPr/>
          <p:nvPr/>
        </p:nvSpPr>
        <p:spPr>
          <a:xfrm>
            <a:off x="1353564" y="5013176"/>
            <a:ext cx="1346227" cy="1034502"/>
          </a:xfrm>
          <a:prstGeom prst="ellipse">
            <a:avLst/>
          </a:prstGeom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4000" dirty="0" smtClean="0"/>
              <a:t>1</a:t>
            </a:r>
            <a:endParaRPr lang="es-CL" sz="4000" dirty="0"/>
          </a:p>
        </p:txBody>
      </p:sp>
      <p:sp>
        <p:nvSpPr>
          <p:cNvPr id="12" name="11 Elipse"/>
          <p:cNvSpPr/>
          <p:nvPr/>
        </p:nvSpPr>
        <p:spPr>
          <a:xfrm>
            <a:off x="3048400" y="5013176"/>
            <a:ext cx="1346227" cy="1034502"/>
          </a:xfrm>
          <a:prstGeom prst="ellipse">
            <a:avLst/>
          </a:prstGeom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4000" dirty="0" smtClean="0"/>
              <a:t>2</a:t>
            </a:r>
            <a:endParaRPr lang="es-CL" sz="4000" dirty="0"/>
          </a:p>
        </p:txBody>
      </p:sp>
      <p:sp>
        <p:nvSpPr>
          <p:cNvPr id="13" name="12 Elipse"/>
          <p:cNvSpPr/>
          <p:nvPr/>
        </p:nvSpPr>
        <p:spPr>
          <a:xfrm>
            <a:off x="4641050" y="5013176"/>
            <a:ext cx="1346227" cy="1034502"/>
          </a:xfrm>
          <a:prstGeom prst="ellipse">
            <a:avLst/>
          </a:prstGeom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dirty="0" smtClean="0"/>
              <a:t>2</a:t>
            </a:r>
            <a:endParaRPr lang="es-CL" sz="3600" dirty="0"/>
          </a:p>
        </p:txBody>
      </p:sp>
      <p:sp>
        <p:nvSpPr>
          <p:cNvPr id="14" name="13 Elipse"/>
          <p:cNvSpPr/>
          <p:nvPr/>
        </p:nvSpPr>
        <p:spPr>
          <a:xfrm>
            <a:off x="6335886" y="5013176"/>
            <a:ext cx="1346227" cy="1034502"/>
          </a:xfrm>
          <a:prstGeom prst="ellipse">
            <a:avLst/>
          </a:prstGeom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dirty="0" smtClean="0"/>
              <a:t>2</a:t>
            </a:r>
            <a:endParaRPr lang="es-CL" sz="3600" dirty="0"/>
          </a:p>
        </p:txBody>
      </p:sp>
      <p:sp>
        <p:nvSpPr>
          <p:cNvPr id="8" name="7 CuadroTexto"/>
          <p:cNvSpPr txBox="1"/>
          <p:nvPr/>
        </p:nvSpPr>
        <p:spPr>
          <a:xfrm>
            <a:off x="1353563" y="1688034"/>
            <a:ext cx="67468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/>
              <a:t>Actividad:  </a:t>
            </a:r>
            <a:r>
              <a:rPr lang="es-CL" sz="2400" dirty="0"/>
              <a:t>Observa la </a:t>
            </a:r>
            <a:r>
              <a:rPr lang="es-CL" sz="2400" dirty="0" smtClean="0"/>
              <a:t>imagen, comenta </a:t>
            </a:r>
            <a:r>
              <a:rPr lang="es-CL" sz="2400" dirty="0"/>
              <a:t>el </a:t>
            </a:r>
            <a:r>
              <a:rPr lang="es-CL" sz="2400" dirty="0" smtClean="0"/>
              <a:t>número de partes que tenemos, describe su uso. ( pincha para que aparezca la cantidad) </a:t>
            </a: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2945281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Resultado de imagen para el cuerpo actividades preescol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9" y="13645"/>
            <a:ext cx="9134191" cy="6923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9951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Picture 2" descr="Resultado de imagen para bordes de colores para fot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993" y="0"/>
            <a:ext cx="91285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1476063" y="980728"/>
            <a:ext cx="619188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El cuerpo de divide en 3 partes:</a:t>
            </a:r>
          </a:p>
        </p:txBody>
      </p:sp>
      <p:pic>
        <p:nvPicPr>
          <p:cNvPr id="6146" name="Picture 2" descr="Resultado de imagen para dibujo de cabeza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75" t="7166" r="24010" b="7762"/>
          <a:stretch/>
        </p:blipFill>
        <p:spPr bwMode="auto">
          <a:xfrm>
            <a:off x="1212242" y="1500490"/>
            <a:ext cx="1822972" cy="2188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Resultado de imagen para dibujo de tronco cuerpo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04" t="18823" r="10349" b="11690"/>
          <a:stretch/>
        </p:blipFill>
        <p:spPr bwMode="auto">
          <a:xfrm>
            <a:off x="5765712" y="1876830"/>
            <a:ext cx="1902239" cy="1967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Imagen relacionad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5686" y="4123526"/>
            <a:ext cx="1277686" cy="1589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Imagen relacionada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68" r="16866"/>
          <a:stretch/>
        </p:blipFill>
        <p:spPr bwMode="auto">
          <a:xfrm>
            <a:off x="2843620" y="4083151"/>
            <a:ext cx="1683658" cy="2150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4716016" y="5340854"/>
            <a:ext cx="2448272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sz="2800" dirty="0"/>
              <a:t>Extremidades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5508105" y="3861916"/>
            <a:ext cx="212462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sz="2800" dirty="0"/>
              <a:t>       tronco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3086573" y="2905780"/>
            <a:ext cx="180498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sz="2800" dirty="0"/>
              <a:t>Cabeza</a:t>
            </a:r>
          </a:p>
        </p:txBody>
      </p:sp>
    </p:spTree>
    <p:extLst>
      <p:ext uri="{BB962C8B-B14F-4D97-AF65-F5344CB8AC3E}">
        <p14:creationId xmlns:p14="http://schemas.microsoft.com/office/powerpoint/2010/main" val="2162705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sultado de imagen para bordes de colores para fot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58" y="0"/>
            <a:ext cx="91285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esultado de imagen para el cuerpo humano para niÃ±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772816"/>
            <a:ext cx="3060340" cy="435142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1989256" y="824239"/>
            <a:ext cx="51880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Partes del cuerpo</a:t>
            </a:r>
          </a:p>
        </p:txBody>
      </p:sp>
      <p:pic>
        <p:nvPicPr>
          <p:cNvPr id="2054" name="Picture 6" descr="Resultado de imagen para el esqueleto humano y sus partes para preescola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772816"/>
            <a:ext cx="2736304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2035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Picture 2" descr="Resultado de imagen para bordes de colores para fot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704" y="0"/>
            <a:ext cx="91285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4" descr="Resultado de imagen para partes del cuerpo para preescola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6" name="AutoShape 6" descr="Resultado de imagen para partes del cuerpo para preescola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7" name="AutoShape 8" descr="Resultado de imagen para partes del cuerpo para preescolar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8" name="AutoShape 10" descr="Resultado de imagen para partes del cuerpo para preescolar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8204" name="Picture 12" descr="Imagen relaciona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2577" y="1412776"/>
            <a:ext cx="6205767" cy="428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1462577" y="764704"/>
            <a:ext cx="5557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/>
              <a:t>Actividad: </a:t>
            </a:r>
            <a:r>
              <a:rPr lang="es-CL" sz="2400" dirty="0"/>
              <a:t>Nombra las partes del cuerpo. </a:t>
            </a:r>
          </a:p>
        </p:txBody>
      </p:sp>
    </p:spTree>
    <p:extLst>
      <p:ext uri="{BB962C8B-B14F-4D97-AF65-F5344CB8AC3E}">
        <p14:creationId xmlns:p14="http://schemas.microsoft.com/office/powerpoint/2010/main" val="1197826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Resultado de imagen para partes del cuerpo para preescolar la ca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2927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Picture 2" descr="Resultado de imagen para bordes de colores para fot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58" y="0"/>
            <a:ext cx="91285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2" descr="Resultado de imagen para partes del cuerpo para preescola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7174" name="Picture 6" descr="Imagen relacionada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2536428" y="1298678"/>
            <a:ext cx="4133068" cy="470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1331640" y="836712"/>
            <a:ext cx="626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/>
              <a:t>Actividad: </a:t>
            </a:r>
            <a:r>
              <a:rPr lang="es-CL" dirty="0"/>
              <a:t>Observa la </a:t>
            </a:r>
            <a:r>
              <a:rPr lang="es-CL" dirty="0" smtClean="0"/>
              <a:t>imagen, comenta la función de cada parte. Pincha para que aparezcan.  </a:t>
            </a:r>
            <a:endParaRPr lang="es-CL" dirty="0"/>
          </a:p>
        </p:txBody>
      </p:sp>
      <p:pic>
        <p:nvPicPr>
          <p:cNvPr id="7176" name="Picture 8" descr="Imagen relacionad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673" y="4995534"/>
            <a:ext cx="840636" cy="627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8" name="Picture 10" descr="Resultado de imagen para la nariz dibuj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8935" y="4194923"/>
            <a:ext cx="662113" cy="662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0" name="Picture 12" descr="Imagen relacionada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217" b="32899"/>
          <a:stretch/>
        </p:blipFill>
        <p:spPr bwMode="auto">
          <a:xfrm>
            <a:off x="3347865" y="3586577"/>
            <a:ext cx="2304256" cy="608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2" name="Picture 14" descr="Resultado de imagen para cejas dibujo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1186" y="3187218"/>
            <a:ext cx="2304256" cy="535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7344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esultado de imagen para bordes de colores para fot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58" y="0"/>
            <a:ext cx="91285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2" name="Picture 2" descr="Resultado de imagen para el tronco para niÃ±o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18" t="8729" r="11393" b="15123"/>
          <a:stretch/>
        </p:blipFill>
        <p:spPr bwMode="auto">
          <a:xfrm>
            <a:off x="1187624" y="692696"/>
            <a:ext cx="6768752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254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Picture 2" descr="Resultado de imagen para bordes de colores para fot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58" y="0"/>
            <a:ext cx="91285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Resultado de imagen para extremidades inferiores para niÃ±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764704"/>
            <a:ext cx="6336704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105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98</Words>
  <Application>Microsoft Office PowerPoint</Application>
  <PresentationFormat>Presentación en pantalla (4:3)</PresentationFormat>
  <Paragraphs>18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Cooper Black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Manuel Alvarado</dc:creator>
  <cp:lastModifiedBy>Usuario de Windows</cp:lastModifiedBy>
  <cp:revision>10</cp:revision>
  <dcterms:created xsi:type="dcterms:W3CDTF">2019-02-19T03:32:31Z</dcterms:created>
  <dcterms:modified xsi:type="dcterms:W3CDTF">2020-11-09T19:16:20Z</dcterms:modified>
</cp:coreProperties>
</file>