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48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128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689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2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98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04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22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07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595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26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AAAA4-41A8-4A8C-A646-864C7F76CC4B}" type="datetimeFigureOut">
              <a:rPr lang="es-CL" smtClean="0"/>
              <a:t>17-11-2020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3884-647C-4301-8794-8577D3CB4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113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4936" y="-1143833"/>
            <a:ext cx="6858000" cy="914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1103" y="5877272"/>
            <a:ext cx="5332985" cy="9843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 :Verónica Rodríguez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Kínder </a:t>
            </a:r>
            <a:r>
              <a:rPr lang="es-CL" b="1" dirty="0" smtClean="0">
                <a:solidFill>
                  <a:schemeClr val="tx1"/>
                </a:solidFill>
              </a:rPr>
              <a:t>y Pre </a:t>
            </a:r>
            <a:r>
              <a:rPr lang="es-CL" b="1" dirty="0" smtClean="0">
                <a:solidFill>
                  <a:schemeClr val="tx1"/>
                </a:solidFill>
              </a:rPr>
              <a:t>Kínder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0" y="3501008"/>
            <a:ext cx="2051720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10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Pensamiento matemático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25" y="6197671"/>
            <a:ext cx="64013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iguras geometricas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9489"/>
            <a:ext cx="4078340" cy="49682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92" y="1709490"/>
            <a:ext cx="1131591" cy="97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6" y="2915538"/>
            <a:ext cx="1366706" cy="102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77" y="4384736"/>
            <a:ext cx="183076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95" y="5588044"/>
            <a:ext cx="1258402" cy="108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Nube"/>
          <p:cNvSpPr/>
          <p:nvPr/>
        </p:nvSpPr>
        <p:spPr>
          <a:xfrm>
            <a:off x="7316686" y="1412776"/>
            <a:ext cx="1584175" cy="126995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Nube"/>
          <p:cNvSpPr/>
          <p:nvPr/>
        </p:nvSpPr>
        <p:spPr>
          <a:xfrm>
            <a:off x="7372762" y="2792789"/>
            <a:ext cx="1584175" cy="12699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Nube"/>
          <p:cNvSpPr/>
          <p:nvPr/>
        </p:nvSpPr>
        <p:spPr>
          <a:xfrm>
            <a:off x="7459717" y="4194900"/>
            <a:ext cx="1584175" cy="12699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Nube"/>
          <p:cNvSpPr/>
          <p:nvPr/>
        </p:nvSpPr>
        <p:spPr>
          <a:xfrm>
            <a:off x="7459718" y="5588044"/>
            <a:ext cx="1584175" cy="126995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23528" y="184855"/>
            <a:ext cx="8352928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 Cuántas Figuras hay? </a:t>
            </a:r>
          </a:p>
          <a:p>
            <a:pPr algn="ctr"/>
            <a:r>
              <a:rPr lang="es-E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Actividad: </a:t>
            </a:r>
            <a:r>
              <a:rPr lang="es-E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Cuenta la cantidad de figuras </a:t>
            </a:r>
            <a:r>
              <a:rPr lang="es-E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geométricas </a:t>
            </a:r>
            <a:r>
              <a:rPr lang="es-E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iguales a la forma </a:t>
            </a:r>
            <a:r>
              <a:rPr lang="es-E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del modelo </a:t>
            </a:r>
            <a:r>
              <a:rPr lang="es-E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y escribe el número al interior de la nube según la cantidad. </a:t>
            </a:r>
            <a:r>
              <a:rPr lang="es-E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es-E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6258737" y="2001095"/>
            <a:ext cx="856699" cy="504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Flecha derecha"/>
          <p:cNvSpPr/>
          <p:nvPr/>
        </p:nvSpPr>
        <p:spPr>
          <a:xfrm>
            <a:off x="6309545" y="3191458"/>
            <a:ext cx="856699" cy="504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derecha"/>
          <p:cNvSpPr/>
          <p:nvPr/>
        </p:nvSpPr>
        <p:spPr>
          <a:xfrm>
            <a:off x="6387648" y="4672661"/>
            <a:ext cx="856699" cy="504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Flecha derecha"/>
          <p:cNvSpPr/>
          <p:nvPr/>
        </p:nvSpPr>
        <p:spPr>
          <a:xfrm>
            <a:off x="6331928" y="5983409"/>
            <a:ext cx="856699" cy="504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97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figuras geometricas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6" y="1340768"/>
            <a:ext cx="7776864" cy="52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116632"/>
            <a:ext cx="8208912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Cómo nos llamamos?</a:t>
            </a:r>
          </a:p>
        </p:txBody>
      </p:sp>
    </p:spTree>
    <p:extLst>
      <p:ext uri="{BB962C8B-B14F-4D97-AF65-F5344CB8AC3E}">
        <p14:creationId xmlns:p14="http://schemas.microsoft.com/office/powerpoint/2010/main" val="35568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1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395536" y="2348880"/>
            <a:ext cx="8229600" cy="4032448"/>
          </a:xfrm>
        </p:spPr>
        <p:txBody>
          <a:bodyPr>
            <a:noAutofit/>
          </a:bodyPr>
          <a:lstStyle/>
          <a:p>
            <a:r>
              <a:rPr lang="es-CL" sz="2000" b="1" dirty="0" smtClean="0"/>
              <a:t>Hoy aprenderemos las Figuras Geométricas</a:t>
            </a:r>
            <a:r>
              <a:rPr lang="es-CL" sz="2000" dirty="0" smtClean="0"/>
              <a:t>.</a:t>
            </a:r>
            <a:br>
              <a:rPr lang="es-CL" sz="2000" dirty="0" smtClean="0"/>
            </a:br>
            <a:r>
              <a:rPr lang="es-CL" sz="2000" dirty="0" smtClean="0"/>
              <a:t/>
            </a:r>
            <a:br>
              <a:rPr lang="es-CL" sz="2000" dirty="0" smtClean="0"/>
            </a:br>
            <a:r>
              <a:rPr lang="es-CL" sz="2000" dirty="0" smtClean="0"/>
              <a:t>Cómo ya sabes, en todo lo que nos rodea, las cosas que observamos, encontramos figuras geométricas y objetos que tienen formas geométricas.</a:t>
            </a:r>
            <a:br>
              <a:rPr lang="es-CL" sz="2000" dirty="0" smtClean="0"/>
            </a:br>
            <a:r>
              <a:rPr lang="es-CL" sz="2000" b="1" dirty="0" err="1" smtClean="0">
                <a:solidFill>
                  <a:srgbClr val="C00000"/>
                </a:solidFill>
              </a:rPr>
              <a:t>Ej</a:t>
            </a:r>
            <a:r>
              <a:rPr lang="es-CL" sz="2000" b="1" dirty="0" smtClean="0">
                <a:solidFill>
                  <a:srgbClr val="C00000"/>
                </a:solidFill>
              </a:rPr>
              <a:t>: Mis platos, tienen forma de círculo</a:t>
            </a:r>
            <a:r>
              <a:rPr lang="es-CL" sz="2000" dirty="0" smtClean="0"/>
              <a:t/>
            </a:r>
            <a:br>
              <a:rPr lang="es-CL" sz="2000" dirty="0" smtClean="0"/>
            </a:br>
            <a:r>
              <a:rPr lang="es-CL" sz="2000" dirty="0" smtClean="0"/>
              <a:t>Te invito a nombrar algún objeto de tu casa que tenga forma de: </a:t>
            </a:r>
            <a:r>
              <a:rPr lang="es-CL" sz="2000" b="1" dirty="0" smtClean="0">
                <a:solidFill>
                  <a:schemeClr val="tx2">
                    <a:lumMod val="75000"/>
                  </a:schemeClr>
                </a:solidFill>
              </a:rPr>
              <a:t>Círculo</a:t>
            </a:r>
            <a:br>
              <a:rPr lang="es-CL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CL" sz="2000" dirty="0" smtClean="0"/>
              <a:t/>
            </a:r>
            <a:br>
              <a:rPr lang="es-CL" sz="2000" dirty="0" smtClean="0"/>
            </a:br>
            <a:r>
              <a:rPr lang="es-CL" sz="2000" dirty="0" smtClean="0"/>
              <a:t>Para que la presentación sea interactiva, debes pinchar siempre en cada lámina , para que aparezcan los efectos sorpresa que las figuras Geométricas te quieren mostrar. </a:t>
            </a:r>
            <a:br>
              <a:rPr lang="es-CL" sz="2000" dirty="0" smtClean="0"/>
            </a:b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dirty="0" smtClean="0">
                <a:solidFill>
                  <a:srgbClr val="00B050"/>
                </a:solidFill>
              </a:rPr>
              <a:t>Vamos a disfrutar la experiencia, ánimo, tú puedes !!!</a:t>
            </a:r>
            <a:br>
              <a:rPr lang="es-CL" sz="2000" b="1" dirty="0" smtClean="0">
                <a:solidFill>
                  <a:srgbClr val="00B050"/>
                </a:solidFill>
              </a:rPr>
            </a:br>
            <a:endParaRPr lang="es-CL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216494"/>
            <a:ext cx="8496944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Figuras Geométricas </a:t>
            </a:r>
          </a:p>
        </p:txBody>
      </p:sp>
      <p:pic>
        <p:nvPicPr>
          <p:cNvPr id="1028" name="Picture 4" descr="Resultado de imagen para niÃ±os con figuras geometr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7" b="15313"/>
          <a:stretch/>
        </p:blipFill>
        <p:spPr bwMode="auto">
          <a:xfrm>
            <a:off x="107504" y="1844824"/>
            <a:ext cx="602078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6660232" y="1340768"/>
            <a:ext cx="1800200" cy="14401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Círculo</a:t>
            </a:r>
            <a:r>
              <a:rPr lang="es-CL" dirty="0"/>
              <a:t>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128285" y="3140968"/>
            <a:ext cx="2864093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Rectángulo</a:t>
            </a:r>
            <a:r>
              <a:rPr lang="es-CL" dirty="0"/>
              <a:t> </a:t>
            </a:r>
          </a:p>
        </p:txBody>
      </p:sp>
      <p:sp>
        <p:nvSpPr>
          <p:cNvPr id="8" name="7 Triángulo isósceles"/>
          <p:cNvSpPr/>
          <p:nvPr/>
        </p:nvSpPr>
        <p:spPr>
          <a:xfrm>
            <a:off x="6660232" y="4149080"/>
            <a:ext cx="2160240" cy="12241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Triangulo</a:t>
            </a:r>
            <a:r>
              <a:rPr lang="es-CL" dirty="0"/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948264" y="5661248"/>
            <a:ext cx="15841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Cuadrado</a:t>
            </a:r>
          </a:p>
        </p:txBody>
      </p:sp>
    </p:spTree>
    <p:extLst>
      <p:ext uri="{BB962C8B-B14F-4D97-AF65-F5344CB8AC3E}">
        <p14:creationId xmlns:p14="http://schemas.microsoft.com/office/powerpoint/2010/main" val="902934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" y="-10754"/>
            <a:ext cx="9111506" cy="387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1050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69" y="4660056"/>
            <a:ext cx="2143447" cy="214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14" y="4428887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509120"/>
            <a:ext cx="2247925" cy="220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"/>
          <a:stretch/>
        </p:blipFill>
        <p:spPr bwMode="auto">
          <a:xfrm>
            <a:off x="30402" y="33565"/>
            <a:ext cx="9113597" cy="386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5982" r="5191" b="8784"/>
          <a:stretch/>
        </p:blipFill>
        <p:spPr bwMode="auto">
          <a:xfrm>
            <a:off x="103071" y="4191312"/>
            <a:ext cx="2376264" cy="24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66" y="4182049"/>
            <a:ext cx="2150630" cy="215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4577" b="8955"/>
          <a:stretch/>
        </p:blipFill>
        <p:spPr bwMode="auto">
          <a:xfrm>
            <a:off x="7013501" y="4182049"/>
            <a:ext cx="1978927" cy="212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Resultado de imagen para CUADRADO OBJE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80" y="4096704"/>
            <a:ext cx="223926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4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1"/>
          <a:stretch/>
        </p:blipFill>
        <p:spPr bwMode="auto">
          <a:xfrm>
            <a:off x="24438" y="0"/>
            <a:ext cx="9119562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570112" cy="284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30526" r="-2912" b="30526"/>
          <a:stretch/>
        </p:blipFill>
        <p:spPr bwMode="auto">
          <a:xfrm>
            <a:off x="1915737" y="4195679"/>
            <a:ext cx="3749402" cy="14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t="5321" r="23128"/>
          <a:stretch/>
        </p:blipFill>
        <p:spPr bwMode="auto">
          <a:xfrm>
            <a:off x="7642746" y="3983462"/>
            <a:ext cx="1501254" cy="246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r="2787" b="14537"/>
          <a:stretch/>
        </p:blipFill>
        <p:spPr bwMode="auto">
          <a:xfrm rot="286905">
            <a:off x="5573197" y="3773298"/>
            <a:ext cx="1822641" cy="26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3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5"/>
          <a:stretch/>
        </p:blipFill>
        <p:spPr bwMode="auto">
          <a:xfrm>
            <a:off x="0" y="1"/>
            <a:ext cx="9144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r="12833"/>
          <a:stretch/>
        </p:blipFill>
        <p:spPr bwMode="auto">
          <a:xfrm>
            <a:off x="6885223" y="3933056"/>
            <a:ext cx="2238233" cy="22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11846" r="5508" b="10794"/>
          <a:stretch/>
        </p:blipFill>
        <p:spPr bwMode="auto">
          <a:xfrm>
            <a:off x="2267744" y="3917006"/>
            <a:ext cx="1600790" cy="141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5574"/>
            <a:ext cx="1978720" cy="164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t="13306" r="16396" b="15540"/>
          <a:stretch/>
        </p:blipFill>
        <p:spPr bwMode="auto">
          <a:xfrm>
            <a:off x="3657694" y="5207657"/>
            <a:ext cx="1903666" cy="160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40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2611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7" y="260648"/>
            <a:ext cx="8626113" cy="523220"/>
          </a:xfrm>
          <a:prstGeom prst="rect">
            <a:avLst/>
          </a:prstGeom>
          <a:ln>
            <a:prstDash val="lg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b="1" dirty="0"/>
              <a:t>Actividad: Nombra cada </a:t>
            </a:r>
            <a:r>
              <a:rPr lang="es-CL" sz="2800" b="1" dirty="0" smtClean="0"/>
              <a:t>una </a:t>
            </a:r>
            <a:r>
              <a:rPr lang="es-CL" sz="2800" b="1" dirty="0"/>
              <a:t>de las figuras geométricas </a:t>
            </a:r>
          </a:p>
        </p:txBody>
      </p:sp>
    </p:spTree>
    <p:extLst>
      <p:ext uri="{BB962C8B-B14F-4D97-AF65-F5344CB8AC3E}">
        <p14:creationId xmlns:p14="http://schemas.microsoft.com/office/powerpoint/2010/main" val="26846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3" y="1576139"/>
            <a:ext cx="240160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5635"/>
            <a:ext cx="1474787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71314"/>
            <a:ext cx="2084387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77" y="1858689"/>
            <a:ext cx="23891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2051" y="369332"/>
            <a:ext cx="8712769" cy="954107"/>
          </a:xfrm>
          <a:prstGeom prst="rect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800" b="1" dirty="0"/>
              <a:t>Actividad:  </a:t>
            </a:r>
            <a:r>
              <a:rPr lang="es-CL" sz="2800" b="1" dirty="0" smtClean="0"/>
              <a:t>Une con tu dedo </a:t>
            </a:r>
            <a:r>
              <a:rPr lang="es-CL" sz="2800" b="1" dirty="0"/>
              <a:t>cada figura geométrica con su elemento correspondiente</a:t>
            </a:r>
            <a:r>
              <a:rPr lang="es-CL" dirty="0"/>
              <a:t>.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14176"/>
            <a:ext cx="1583176" cy="158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94316"/>
            <a:ext cx="1102902" cy="210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6822" r="12852" b="20735"/>
          <a:stretch/>
        </p:blipFill>
        <p:spPr bwMode="auto">
          <a:xfrm>
            <a:off x="4645030" y="4788031"/>
            <a:ext cx="1837581" cy="15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t="17622" r="14414" b="18989"/>
          <a:stretch/>
        </p:blipFill>
        <p:spPr bwMode="auto">
          <a:xfrm>
            <a:off x="2699792" y="4989169"/>
            <a:ext cx="1574192" cy="153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9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90</Words>
  <Application>Microsoft Office PowerPoint</Application>
  <PresentationFormat>Presentación en pantalla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Hoy aprenderemos las Figuras Geométricas.  Cómo ya sabes, en todo lo que nos rodea, las cosas que observamos, encontramos figuras geométricas y objetos que tienen formas geométricas. Ej: Mis platos, tienen forma de círculo Te invito a nombrar algún objeto de tu casa que tenga forma de: Círculo  Para que la presentación sea interactiva, debes pinchar siempre en cada lámina , para que aparezcan los efectos sorpresa que las figuras Geométricas te quieren mostrar.   Vamos a disfrutar la experiencia, ánimo, tú puedes !!!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19</cp:revision>
  <dcterms:created xsi:type="dcterms:W3CDTF">2019-02-10T05:49:07Z</dcterms:created>
  <dcterms:modified xsi:type="dcterms:W3CDTF">2020-11-17T15:32:21Z</dcterms:modified>
</cp:coreProperties>
</file>