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E7E49-385F-4DA2-A4F2-655518737F8E}" type="datetimeFigureOut">
              <a:rPr lang="es-CL" smtClean="0"/>
              <a:t>17-11-2020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CEB9F-C4A7-4192-A231-2C177DD3E48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95004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E7E49-385F-4DA2-A4F2-655518737F8E}" type="datetimeFigureOut">
              <a:rPr lang="es-CL" smtClean="0"/>
              <a:t>17-11-2020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CEB9F-C4A7-4192-A231-2C177DD3E48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14980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E7E49-385F-4DA2-A4F2-655518737F8E}" type="datetimeFigureOut">
              <a:rPr lang="es-CL" smtClean="0"/>
              <a:t>17-11-2020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CEB9F-C4A7-4192-A231-2C177DD3E48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63239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E7E49-385F-4DA2-A4F2-655518737F8E}" type="datetimeFigureOut">
              <a:rPr lang="es-CL" smtClean="0"/>
              <a:t>17-11-2020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CEB9F-C4A7-4192-A231-2C177DD3E48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78708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E7E49-385F-4DA2-A4F2-655518737F8E}" type="datetimeFigureOut">
              <a:rPr lang="es-CL" smtClean="0"/>
              <a:t>17-11-2020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CEB9F-C4A7-4192-A231-2C177DD3E48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86748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E7E49-385F-4DA2-A4F2-655518737F8E}" type="datetimeFigureOut">
              <a:rPr lang="es-CL" smtClean="0"/>
              <a:t>17-11-2020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CEB9F-C4A7-4192-A231-2C177DD3E48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63097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E7E49-385F-4DA2-A4F2-655518737F8E}" type="datetimeFigureOut">
              <a:rPr lang="es-CL" smtClean="0"/>
              <a:t>17-11-2020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CEB9F-C4A7-4192-A231-2C177DD3E48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5934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E7E49-385F-4DA2-A4F2-655518737F8E}" type="datetimeFigureOut">
              <a:rPr lang="es-CL" smtClean="0"/>
              <a:t>17-11-2020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CEB9F-C4A7-4192-A231-2C177DD3E48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73963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E7E49-385F-4DA2-A4F2-655518737F8E}" type="datetimeFigureOut">
              <a:rPr lang="es-CL" smtClean="0"/>
              <a:t>17-11-2020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CEB9F-C4A7-4192-A231-2C177DD3E48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49539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E7E49-385F-4DA2-A4F2-655518737F8E}" type="datetimeFigureOut">
              <a:rPr lang="es-CL" smtClean="0"/>
              <a:t>17-11-2020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CEB9F-C4A7-4192-A231-2C177DD3E48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90222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E7E49-385F-4DA2-A4F2-655518737F8E}" type="datetimeFigureOut">
              <a:rPr lang="es-CL" smtClean="0"/>
              <a:t>17-11-2020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CEB9F-C4A7-4192-A231-2C177DD3E48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38675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6E7E49-385F-4DA2-A4F2-655518737F8E}" type="datetimeFigureOut">
              <a:rPr lang="es-CL" smtClean="0"/>
              <a:t>17-11-2020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CEB9F-C4A7-4192-A231-2C177DD3E48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05245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Manuel Alvarado\Documents\BORDES 2020\PERRIT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60"/>
          <a:stretch/>
        </p:blipFill>
        <p:spPr bwMode="auto">
          <a:xfrm>
            <a:off x="0" y="-1"/>
            <a:ext cx="9144000" cy="68434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2928513" y="1497558"/>
            <a:ext cx="44582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Gabriola" pitchFamily="82" charset="0"/>
              </a:rPr>
              <a:t>PUPI NOS ENSEÑA</a:t>
            </a:r>
            <a:r>
              <a:rPr lang="es-E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abriola" pitchFamily="82" charset="0"/>
              </a:rPr>
              <a:t>:</a:t>
            </a:r>
          </a:p>
        </p:txBody>
      </p:sp>
      <p:sp>
        <p:nvSpPr>
          <p:cNvPr id="7" name="6 Rectángulo"/>
          <p:cNvSpPr/>
          <p:nvPr/>
        </p:nvSpPr>
        <p:spPr>
          <a:xfrm>
            <a:off x="3995936" y="2780928"/>
            <a:ext cx="501182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800" b="1" cap="none" spc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Resolución de </a:t>
            </a:r>
          </a:p>
          <a:p>
            <a:pPr algn="ctr"/>
            <a:r>
              <a:rPr lang="es-ES" sz="4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</a:t>
            </a:r>
            <a:r>
              <a:rPr lang="es-ES" sz="48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roblemas </a:t>
            </a:r>
            <a:r>
              <a:rPr lang="es-ES" sz="4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</a:t>
            </a:r>
            <a:r>
              <a:rPr lang="es-ES" sz="48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imples</a:t>
            </a:r>
            <a:endParaRPr lang="es-ES" sz="48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51520" y="5802327"/>
            <a:ext cx="5112568" cy="92333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s-CL" b="1" dirty="0">
                <a:solidFill>
                  <a:prstClr val="black"/>
                </a:solidFill>
              </a:rPr>
              <a:t>Educadora de Párvulos : Verónica Rodríguez</a:t>
            </a:r>
          </a:p>
          <a:p>
            <a:pPr lvl="0" algn="ctr"/>
            <a:r>
              <a:rPr lang="es-CL" b="1" dirty="0">
                <a:solidFill>
                  <a:prstClr val="black"/>
                </a:solidFill>
              </a:rPr>
              <a:t>Kínder y Pre Kínder</a:t>
            </a:r>
          </a:p>
          <a:p>
            <a:pPr lvl="0" algn="ctr"/>
            <a:r>
              <a:rPr lang="es-CL" b="1" dirty="0">
                <a:solidFill>
                  <a:prstClr val="black"/>
                </a:solidFill>
              </a:rPr>
              <a:t>Escuela Pedro Antonio Tejos</a:t>
            </a:r>
            <a:endParaRPr lang="es-CL" b="1" dirty="0">
              <a:solidFill>
                <a:prstClr val="black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6091844"/>
            <a:ext cx="640135" cy="621846"/>
          </a:xfrm>
          <a:prstGeom prst="rect">
            <a:avLst/>
          </a:prstGeom>
        </p:spPr>
      </p:pic>
      <p:sp>
        <p:nvSpPr>
          <p:cNvPr id="3" name="Elipse 2"/>
          <p:cNvSpPr/>
          <p:nvPr/>
        </p:nvSpPr>
        <p:spPr>
          <a:xfrm>
            <a:off x="5940152" y="5511319"/>
            <a:ext cx="2004837" cy="1161049"/>
          </a:xfrm>
          <a:prstGeom prst="ellipse">
            <a:avLst/>
          </a:prstGeom>
          <a:solidFill>
            <a:srgbClr val="FFFF00"/>
          </a:solidFill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OA 8 Pensamiento Matemático</a:t>
            </a:r>
            <a:endParaRPr lang="es-CL" b="1" dirty="0"/>
          </a:p>
        </p:txBody>
      </p:sp>
    </p:spTree>
    <p:extLst>
      <p:ext uri="{BB962C8B-B14F-4D97-AF65-F5344CB8AC3E}">
        <p14:creationId xmlns:p14="http://schemas.microsoft.com/office/powerpoint/2010/main" val="17048196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22723" y="1412776"/>
            <a:ext cx="72728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/>
              <a:t>En el cumpleaños de Pupi habían 4 perritos en total, pero 2 se fueron.</a:t>
            </a:r>
          </a:p>
          <a:p>
            <a:r>
              <a:rPr lang="es-CL" sz="3200" b="1" dirty="0"/>
              <a:t>¿ Cuántos perritos quedaron en total?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723" y="3330985"/>
            <a:ext cx="1761145" cy="2315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331" y="3354680"/>
            <a:ext cx="1800200" cy="2291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42"/>
          <a:stretch/>
        </p:blipFill>
        <p:spPr bwMode="auto">
          <a:xfrm>
            <a:off x="2583868" y="3407582"/>
            <a:ext cx="1819275" cy="2340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143" y="3616704"/>
            <a:ext cx="1797516" cy="1921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91198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22723" y="1412776"/>
            <a:ext cx="72728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/>
              <a:t>Pupi tenía 3 casas, pero su dueña decidió regalar 2.</a:t>
            </a:r>
          </a:p>
          <a:p>
            <a:r>
              <a:rPr lang="es-CL" sz="3200" b="1" dirty="0"/>
              <a:t>¿ Cuántos casitas le quedaron a Pupi?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924944"/>
            <a:ext cx="2224163" cy="2926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87" b="20615"/>
          <a:stretch/>
        </p:blipFill>
        <p:spPr bwMode="auto">
          <a:xfrm>
            <a:off x="2627784" y="3140968"/>
            <a:ext cx="2047875" cy="1537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87" b="20615"/>
          <a:stretch/>
        </p:blipFill>
        <p:spPr bwMode="auto">
          <a:xfrm>
            <a:off x="4459127" y="3140967"/>
            <a:ext cx="2047875" cy="1537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0" t="10387" r="8815" b="20615"/>
          <a:stretch/>
        </p:blipFill>
        <p:spPr bwMode="auto">
          <a:xfrm>
            <a:off x="6400800" y="3175426"/>
            <a:ext cx="1694731" cy="1537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80609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822723" y="1412776"/>
            <a:ext cx="72728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/>
              <a:t>En el cumpleaños de Pupi habían 5 globos, pero se reventaron 4.</a:t>
            </a:r>
          </a:p>
          <a:p>
            <a:r>
              <a:rPr lang="es-CL" sz="3200" b="1" dirty="0"/>
              <a:t>¿ Cuántos GLOBOS quedaron en total?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13" y="2982436"/>
            <a:ext cx="2320875" cy="3059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003574"/>
            <a:ext cx="1039255" cy="137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003574"/>
            <a:ext cx="1039255" cy="137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769" y="4671594"/>
            <a:ext cx="1039255" cy="137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027505"/>
            <a:ext cx="1039255" cy="137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651" y="4526454"/>
            <a:ext cx="1039255" cy="137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3885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878" y="3811241"/>
            <a:ext cx="2067838" cy="2289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043608" y="836712"/>
            <a:ext cx="71287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 sz="2400" b="1" dirty="0" smtClean="0"/>
          </a:p>
          <a:p>
            <a:pPr algn="ctr"/>
            <a:r>
              <a:rPr lang="es-CL" sz="2400" b="1" dirty="0"/>
              <a:t>Actividad: </a:t>
            </a:r>
            <a:endParaRPr lang="es-CL" sz="2400" b="1" dirty="0" smtClean="0"/>
          </a:p>
          <a:p>
            <a:r>
              <a:rPr lang="es-CL" sz="2400" b="1" dirty="0" smtClean="0"/>
              <a:t>Ayuda a PUPI, a Resolver  </a:t>
            </a:r>
            <a:r>
              <a:rPr lang="es-CL" sz="2400" b="1" dirty="0"/>
              <a:t>los siguientes problemas </a:t>
            </a:r>
            <a:r>
              <a:rPr lang="es-CL" sz="2400" b="1" dirty="0" smtClean="0"/>
              <a:t>matemáticos. Trabajaremos con los signos ( más y menos).</a:t>
            </a:r>
            <a:endParaRPr lang="es-CL" sz="24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533" y="3932448"/>
            <a:ext cx="2160240" cy="2224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7797" y="2420888"/>
            <a:ext cx="3860343" cy="1390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316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306781"/>
            <a:ext cx="5665715" cy="205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526459" y="1100732"/>
            <a:ext cx="60910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Signos matemáticos.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1479104" y="4467651"/>
            <a:ext cx="2880320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dirty="0"/>
              <a:t>Suma </a:t>
            </a:r>
          </a:p>
          <a:p>
            <a:pPr algn="ctr"/>
            <a:r>
              <a:rPr lang="es-CL" dirty="0"/>
              <a:t>Agregar</a:t>
            </a:r>
          </a:p>
          <a:p>
            <a:pPr algn="ctr"/>
            <a:r>
              <a:rPr lang="es-CL" dirty="0"/>
              <a:t>Dar</a:t>
            </a:r>
          </a:p>
          <a:p>
            <a:pPr algn="ctr"/>
            <a:r>
              <a:rPr lang="es-CL" dirty="0"/>
              <a:t>Añadir </a:t>
            </a:r>
          </a:p>
          <a:p>
            <a:pPr algn="ctr"/>
            <a:r>
              <a:rPr lang="es-CL" dirty="0"/>
              <a:t>Adición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4715481" y="4487901"/>
            <a:ext cx="2880320" cy="120032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dirty="0"/>
              <a:t>Resta </a:t>
            </a:r>
          </a:p>
          <a:p>
            <a:pPr algn="ctr"/>
            <a:r>
              <a:rPr lang="es-CL" dirty="0"/>
              <a:t>Quitar</a:t>
            </a:r>
          </a:p>
          <a:p>
            <a:pPr algn="ctr"/>
            <a:r>
              <a:rPr lang="es-CL" dirty="0"/>
              <a:t>Eliminar</a:t>
            </a:r>
          </a:p>
          <a:p>
            <a:pPr algn="ctr"/>
            <a:r>
              <a:rPr lang="es-CL" dirty="0"/>
              <a:t>Sustracción</a:t>
            </a:r>
          </a:p>
        </p:txBody>
      </p:sp>
    </p:spTree>
    <p:extLst>
      <p:ext uri="{BB962C8B-B14F-4D97-AF65-F5344CB8AC3E}">
        <p14:creationId xmlns:p14="http://schemas.microsoft.com/office/powerpoint/2010/main" val="2514439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376" y="3501008"/>
            <a:ext cx="2304256" cy="2550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991994" y="1340768"/>
            <a:ext cx="7324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/>
              <a:t>Actividad: </a:t>
            </a:r>
            <a:r>
              <a:rPr lang="es-CL" dirty="0"/>
              <a:t>Resuelve los siguientes problemas simples matemáticos.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991994" y="1851090"/>
            <a:ext cx="72728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/>
              <a:t>Pupi tenía 5 huesos guardados al interior de su casa, pero se</a:t>
            </a:r>
            <a:r>
              <a:rPr lang="es-CL" sz="3200" b="1" u="sng" dirty="0"/>
              <a:t> comió </a:t>
            </a:r>
            <a:r>
              <a:rPr lang="es-CL" sz="3200" dirty="0"/>
              <a:t>4 huesos. </a:t>
            </a:r>
          </a:p>
          <a:p>
            <a:r>
              <a:rPr lang="es-CL" sz="3200" b="1" dirty="0"/>
              <a:t>¿ Cuántos huesos le quedaron en total?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733"/>
          <a:stretch/>
        </p:blipFill>
        <p:spPr bwMode="auto">
          <a:xfrm>
            <a:off x="4428403" y="3501008"/>
            <a:ext cx="2951909" cy="2409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2709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991994" y="1851090"/>
            <a:ext cx="72728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/>
              <a:t>Pupi, tenía 4 flores, pero regaló 2 de </a:t>
            </a:r>
            <a:r>
              <a:rPr lang="es-CL" sz="3200" dirty="0" smtClean="0"/>
              <a:t>ellas</a:t>
            </a:r>
            <a:r>
              <a:rPr lang="es-CL" sz="3200" dirty="0"/>
              <a:t>.</a:t>
            </a:r>
          </a:p>
          <a:p>
            <a:endParaRPr lang="es-CL" sz="3200" b="1" dirty="0"/>
          </a:p>
          <a:p>
            <a:r>
              <a:rPr lang="es-CL" sz="3200" b="1" dirty="0"/>
              <a:t>¿ Cuántas flores le quedaron en total?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07"/>
          <a:stretch/>
        </p:blipFill>
        <p:spPr bwMode="auto">
          <a:xfrm>
            <a:off x="991994" y="3828668"/>
            <a:ext cx="1563782" cy="2047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9"/>
          <a:stretch/>
        </p:blipFill>
        <p:spPr bwMode="auto">
          <a:xfrm>
            <a:off x="2486503" y="3960690"/>
            <a:ext cx="1462449" cy="1859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9"/>
          <a:stretch/>
        </p:blipFill>
        <p:spPr bwMode="auto">
          <a:xfrm>
            <a:off x="3949932" y="3828668"/>
            <a:ext cx="1462449" cy="1859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9"/>
          <a:stretch/>
        </p:blipFill>
        <p:spPr bwMode="auto">
          <a:xfrm>
            <a:off x="5386694" y="3862601"/>
            <a:ext cx="1462449" cy="1859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143" y="3828667"/>
            <a:ext cx="1323257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991994" y="1340768"/>
            <a:ext cx="7324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/>
              <a:t>Actividad: </a:t>
            </a:r>
            <a:r>
              <a:rPr lang="es-CL" dirty="0"/>
              <a:t>Resuelve los siguientes problemas simples matemáticos.</a:t>
            </a:r>
          </a:p>
        </p:txBody>
      </p:sp>
    </p:spTree>
    <p:extLst>
      <p:ext uri="{BB962C8B-B14F-4D97-AF65-F5344CB8AC3E}">
        <p14:creationId xmlns:p14="http://schemas.microsoft.com/office/powerpoint/2010/main" val="88380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991994" y="1851090"/>
            <a:ext cx="72728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/>
              <a:t>Pupi es un perro muy regalón. Él tenía 1 juguete y sus amos le regalaron 3 más</a:t>
            </a:r>
          </a:p>
          <a:p>
            <a:r>
              <a:rPr lang="es-CL" sz="3200" b="1" dirty="0"/>
              <a:t>¿ Cuántos juguetes tiene en total?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991994" y="1340768"/>
            <a:ext cx="7324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/>
              <a:t>Actividad: </a:t>
            </a:r>
            <a:r>
              <a:rPr lang="es-CL" dirty="0"/>
              <a:t>Resuelve los siguientes problemas simples matemáticos.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420750"/>
            <a:ext cx="1817037" cy="2384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1" t="11194" r="14331" b="9281"/>
          <a:stretch/>
        </p:blipFill>
        <p:spPr bwMode="auto">
          <a:xfrm>
            <a:off x="3350444" y="4404392"/>
            <a:ext cx="1277954" cy="1416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065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991994" y="1851090"/>
            <a:ext cx="72728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/>
              <a:t>En la mesa habían 3 pasteles y Pupi se comió 2 de ellos.</a:t>
            </a:r>
            <a:endParaRPr lang="es-CL" sz="3200" b="1" dirty="0"/>
          </a:p>
          <a:p>
            <a:r>
              <a:rPr lang="es-CL" sz="3200" b="1" dirty="0"/>
              <a:t>¿ Cuántos pasteles quedaron en total?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991994" y="1340768"/>
            <a:ext cx="7324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/>
              <a:t>Actividad: </a:t>
            </a:r>
            <a:r>
              <a:rPr lang="es-CL" dirty="0"/>
              <a:t>Resuelve los siguientes problemas simples matemáticos.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420749"/>
            <a:ext cx="2016224" cy="2645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4" r="6478"/>
          <a:stretch/>
        </p:blipFill>
        <p:spPr bwMode="auto">
          <a:xfrm>
            <a:off x="3546764" y="4404459"/>
            <a:ext cx="1413488" cy="1289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4" r="6478"/>
          <a:stretch/>
        </p:blipFill>
        <p:spPr bwMode="auto">
          <a:xfrm>
            <a:off x="5072230" y="3848425"/>
            <a:ext cx="1413488" cy="1289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4" r="6478"/>
          <a:stretch/>
        </p:blipFill>
        <p:spPr bwMode="auto">
          <a:xfrm>
            <a:off x="6492855" y="4515838"/>
            <a:ext cx="1413488" cy="1289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0218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827" y="3150628"/>
            <a:ext cx="1711449" cy="264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822723" y="1412776"/>
            <a:ext cx="72728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/>
              <a:t>Pupi tiene </a:t>
            </a:r>
            <a:r>
              <a:rPr lang="es-CL" sz="3200" dirty="0"/>
              <a:t>1</a:t>
            </a:r>
            <a:r>
              <a:rPr lang="es-CL" sz="3200" dirty="0" smtClean="0"/>
              <a:t> </a:t>
            </a:r>
            <a:r>
              <a:rPr lang="es-CL" sz="3200" dirty="0"/>
              <a:t>collar, pero  su amo le regaló 4 más.</a:t>
            </a:r>
          </a:p>
          <a:p>
            <a:r>
              <a:rPr lang="es-CL" sz="3200" b="1" dirty="0"/>
              <a:t>¿ Cuántos collares tiene en total?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05" b="28242"/>
          <a:stretch/>
        </p:blipFill>
        <p:spPr bwMode="auto">
          <a:xfrm>
            <a:off x="1040433" y="3344667"/>
            <a:ext cx="2143125" cy="969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879" y="3097706"/>
            <a:ext cx="2139950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736" y="4536157"/>
            <a:ext cx="2139950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600" y="4889376"/>
            <a:ext cx="2139950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7575" y="3993849"/>
            <a:ext cx="2139881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217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22723" y="1412776"/>
            <a:ext cx="727280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/>
              <a:t>El amo de Pupi lo bañó. Pupi tenía 5 pulgas, pero 2 pulgas se murieron. </a:t>
            </a:r>
          </a:p>
          <a:p>
            <a:r>
              <a:rPr lang="es-CL" sz="3200" b="1" dirty="0"/>
              <a:t>¿ Cuántas pulgas le quedaron a Pupi en total?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924944"/>
            <a:ext cx="2224163" cy="2926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7" y="3474879"/>
            <a:ext cx="1140636" cy="1495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212976"/>
            <a:ext cx="1140637" cy="1495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173" y="3738735"/>
            <a:ext cx="1061082" cy="1393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859" y="5132436"/>
            <a:ext cx="899393" cy="1181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939" y="4851783"/>
            <a:ext cx="1023181" cy="1341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672829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299</Words>
  <Application>Microsoft Office PowerPoint</Application>
  <PresentationFormat>Presentación en pantalla (4:3)</PresentationFormat>
  <Paragraphs>43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Gabriola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Manuel Alvarado</dc:creator>
  <cp:lastModifiedBy>Usuario de Windows</cp:lastModifiedBy>
  <cp:revision>14</cp:revision>
  <dcterms:created xsi:type="dcterms:W3CDTF">2020-01-21T20:04:22Z</dcterms:created>
  <dcterms:modified xsi:type="dcterms:W3CDTF">2020-11-17T15:44:53Z</dcterms:modified>
</cp:coreProperties>
</file>