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9" r:id="rId11"/>
    <p:sldId id="268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096-7510-4075-8520-5BEDE6786D75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5697-80B9-424C-9F40-8337C14EAA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611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096-7510-4075-8520-5BEDE6786D75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5697-80B9-424C-9F40-8337C14EAA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364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096-7510-4075-8520-5BEDE6786D75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5697-80B9-424C-9F40-8337C14EAA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959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096-7510-4075-8520-5BEDE6786D75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5697-80B9-424C-9F40-8337C14EAA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96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096-7510-4075-8520-5BEDE6786D75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5697-80B9-424C-9F40-8337C14EAA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134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096-7510-4075-8520-5BEDE6786D75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5697-80B9-424C-9F40-8337C14EAA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558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096-7510-4075-8520-5BEDE6786D75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5697-80B9-424C-9F40-8337C14EAA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203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096-7510-4075-8520-5BEDE6786D75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5697-80B9-424C-9F40-8337C14EAA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455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096-7510-4075-8520-5BEDE6786D75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5697-80B9-424C-9F40-8337C14EAA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089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096-7510-4075-8520-5BEDE6786D75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5697-80B9-424C-9F40-8337C14EAA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18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096-7510-4075-8520-5BEDE6786D75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5697-80B9-424C-9F40-8337C14EAA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33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5F096-7510-4075-8520-5BEDE6786D75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F5697-80B9-424C-9F40-8337C14EAA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086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4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59632" y="2060848"/>
            <a:ext cx="669674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cap="none" spc="0" dirty="0">
                <a:ln w="11430"/>
                <a:latin typeface="Brush Script MT" pitchFamily="66" charset="0"/>
              </a:rPr>
              <a:t>Resolución </a:t>
            </a:r>
            <a:r>
              <a:rPr lang="es-ES" sz="7200" b="1" cap="none" spc="0">
                <a:ln w="11430"/>
                <a:latin typeface="Brush Script MT" pitchFamily="66" charset="0"/>
              </a:rPr>
              <a:t>de </a:t>
            </a:r>
            <a:r>
              <a:rPr lang="es-ES" sz="7200" b="1" cap="none" spc="0" smtClean="0">
                <a:ln w="11430"/>
                <a:latin typeface="Brush Script MT" pitchFamily="66" charset="0"/>
              </a:rPr>
              <a:t>Conflictos</a:t>
            </a:r>
            <a:r>
              <a:rPr lang="es-ES" sz="7200" b="1" cap="none" spc="0" dirty="0">
                <a:ln w="11430"/>
                <a:latin typeface="Brush Script MT" pitchFamily="66" charset="0"/>
              </a:rPr>
              <a:t>: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843808" y="240314"/>
            <a:ext cx="4608512" cy="10110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b="1" dirty="0">
                <a:solidFill>
                  <a:prstClr val="black"/>
                </a:solidFill>
              </a:rPr>
              <a:t>Educadora de Párvulos :Verónica Rodríguez</a:t>
            </a:r>
          </a:p>
          <a:p>
            <a:pPr lvl="0" algn="ctr"/>
            <a:r>
              <a:rPr lang="es-CL" b="1" dirty="0">
                <a:solidFill>
                  <a:prstClr val="black"/>
                </a:solidFill>
              </a:rPr>
              <a:t>Kínder y Pre Kínder</a:t>
            </a:r>
          </a:p>
          <a:p>
            <a:pPr lvl="0" algn="ctr"/>
            <a:r>
              <a:rPr lang="es-CL" b="1" dirty="0">
                <a:solidFill>
                  <a:prstClr val="black"/>
                </a:solidFill>
              </a:rPr>
              <a:t>Escuela Pedro Antonio Tejos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611012"/>
            <a:ext cx="640135" cy="592514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478396" y="209076"/>
            <a:ext cx="1944216" cy="13544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OA 5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Convivencia y Ciudadanía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7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" t="1798" r="2275" b="32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03856" y="764704"/>
            <a:ext cx="61362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¿ Qué hago si tengo un </a:t>
            </a:r>
          </a:p>
          <a:p>
            <a:pPr algn="ctr"/>
            <a:r>
              <a:rPr lang="es-E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Conflicto?</a:t>
            </a:r>
            <a:endParaRPr lang="es-E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292" name="Picture 4" descr="Resultado de imagen para dibujo de respira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37" b="7074"/>
          <a:stretch/>
        </p:blipFill>
        <p:spPr bwMode="auto">
          <a:xfrm>
            <a:off x="971601" y="2636912"/>
            <a:ext cx="2787600" cy="316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Elipse"/>
          <p:cNvSpPr/>
          <p:nvPr/>
        </p:nvSpPr>
        <p:spPr>
          <a:xfrm>
            <a:off x="3419872" y="2467332"/>
            <a:ext cx="4608512" cy="2185804"/>
          </a:xfrm>
          <a:prstGeom prst="ellipse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/>
                </a:solidFill>
              </a:rPr>
              <a:t>Respiro  y me </a:t>
            </a:r>
            <a:r>
              <a:rPr lang="es-CL" sz="4000" b="1" dirty="0" smtClean="0">
                <a:solidFill>
                  <a:schemeClr val="tx1"/>
                </a:solidFill>
              </a:rPr>
              <a:t>tranquilizo.</a:t>
            </a:r>
            <a:endParaRPr lang="es-CL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41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" t="1798" r="2275" b="32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03856" y="764704"/>
            <a:ext cx="61362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¿ Qué hago si tengo un </a:t>
            </a:r>
          </a:p>
          <a:p>
            <a:pPr algn="ctr"/>
            <a:r>
              <a:rPr lang="es-E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Conflicto?</a:t>
            </a:r>
            <a:endParaRPr lang="es-E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314" name="Picture 2" descr="Resultado de imagen para dibujo niÃ±o con maes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33264"/>
            <a:ext cx="288032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Elipse"/>
          <p:cNvSpPr/>
          <p:nvPr/>
        </p:nvSpPr>
        <p:spPr>
          <a:xfrm>
            <a:off x="4211960" y="2334364"/>
            <a:ext cx="3744416" cy="2102748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/>
              <a:t>Le digo a la </a:t>
            </a:r>
            <a:r>
              <a:rPr lang="es-CL" sz="4000" dirty="0" smtClean="0"/>
              <a:t>Profesora.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30204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" t="1798" r="2275" b="32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dibujo de niÃ±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98477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488829" y="1484784"/>
            <a:ext cx="59046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Actividad</a:t>
            </a:r>
            <a:r>
              <a:rPr lang="es-CL" sz="2000" b="1" dirty="0" smtClean="0"/>
              <a:t>:  </a:t>
            </a:r>
            <a:endParaRPr lang="es-CL" sz="2000" b="1" dirty="0"/>
          </a:p>
          <a:p>
            <a:r>
              <a:rPr lang="es-CL" sz="2400" dirty="0" smtClean="0"/>
              <a:t>Lee los casos expuestos, y luego comenta  </a:t>
            </a:r>
            <a:r>
              <a:rPr lang="es-CL" sz="2400" dirty="0"/>
              <a:t>estrategias pacíficas frente a la resolución de conflictos cotidianos con otros niños y niñas. </a:t>
            </a:r>
          </a:p>
        </p:txBody>
      </p:sp>
    </p:spTree>
    <p:extLst>
      <p:ext uri="{BB962C8B-B14F-4D97-AF65-F5344CB8AC3E}">
        <p14:creationId xmlns:p14="http://schemas.microsoft.com/office/powerpoint/2010/main" val="177787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" t="1798" r="2275" b="32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87624" y="908720"/>
            <a:ext cx="6696744" cy="707886"/>
          </a:xfrm>
          <a:prstGeom prst="rect">
            <a:avLst/>
          </a:prstGeom>
          <a:ln w="28575"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/>
              <a:t>Caso nº1: Amalia está muy triste, por que sus compañeros no juegan con ella y la dejan sola todo el tiempo. </a:t>
            </a:r>
          </a:p>
        </p:txBody>
      </p:sp>
      <p:pic>
        <p:nvPicPr>
          <p:cNvPr id="11268" name="Picture 4" descr="Resultado de imagen para dibujo de niÃ±a triste y so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918425"/>
            <a:ext cx="2664296" cy="34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Elipse"/>
          <p:cNvSpPr/>
          <p:nvPr/>
        </p:nvSpPr>
        <p:spPr>
          <a:xfrm>
            <a:off x="3401870" y="1845652"/>
            <a:ext cx="2268252" cy="1229470"/>
          </a:xfrm>
          <a:prstGeom prst="ellipse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¿ Cómo se sentirá Amalia?</a:t>
            </a:r>
          </a:p>
        </p:txBody>
      </p:sp>
      <p:sp>
        <p:nvSpPr>
          <p:cNvPr id="9" name="8 Elipse"/>
          <p:cNvSpPr/>
          <p:nvPr/>
        </p:nvSpPr>
        <p:spPr>
          <a:xfrm>
            <a:off x="5995036" y="1845652"/>
            <a:ext cx="2033348" cy="1229470"/>
          </a:xfrm>
          <a:prstGeom prst="ellips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¿ Qué puede estar pensando Amalia?</a:t>
            </a:r>
          </a:p>
        </p:txBody>
      </p:sp>
      <p:sp>
        <p:nvSpPr>
          <p:cNvPr id="10" name="9 Elipse"/>
          <p:cNvSpPr/>
          <p:nvPr/>
        </p:nvSpPr>
        <p:spPr>
          <a:xfrm>
            <a:off x="5670122" y="3429000"/>
            <a:ext cx="2358262" cy="1805534"/>
          </a:xfrm>
          <a:prstGeom prst="ellipse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¿  Qué le dirías a sus compañeros?   </a:t>
            </a:r>
          </a:p>
        </p:txBody>
      </p:sp>
      <p:sp>
        <p:nvSpPr>
          <p:cNvPr id="11" name="10 Elipse"/>
          <p:cNvSpPr/>
          <p:nvPr/>
        </p:nvSpPr>
        <p:spPr>
          <a:xfrm>
            <a:off x="3275856" y="4186273"/>
            <a:ext cx="2268252" cy="1584176"/>
          </a:xfrm>
          <a:prstGeom prst="ellipse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¿ Cómo podemos ayudar Amalia a no estar sola?</a:t>
            </a:r>
          </a:p>
        </p:txBody>
      </p:sp>
    </p:spTree>
    <p:extLst>
      <p:ext uri="{BB962C8B-B14F-4D97-AF65-F5344CB8AC3E}">
        <p14:creationId xmlns:p14="http://schemas.microsoft.com/office/powerpoint/2010/main" val="302043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" t="1798" r="2275" b="32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esultado de imagen para niÃ±o peleando dibu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700808"/>
            <a:ext cx="2952328" cy="405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187624" y="908720"/>
            <a:ext cx="6696744" cy="400110"/>
          </a:xfrm>
          <a:prstGeom prst="rect">
            <a:avLst/>
          </a:prstGeom>
          <a:ln w="28575"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/>
              <a:t>Caso nº2: Juan y Diego están peleando en el patio del colegio.  </a:t>
            </a:r>
            <a:endParaRPr lang="es-CL" sz="2000" dirty="0"/>
          </a:p>
        </p:txBody>
      </p:sp>
      <p:sp>
        <p:nvSpPr>
          <p:cNvPr id="5" name="4 Pergamino vertical"/>
          <p:cNvSpPr/>
          <p:nvPr/>
        </p:nvSpPr>
        <p:spPr>
          <a:xfrm>
            <a:off x="3923929" y="1700808"/>
            <a:ext cx="4104455" cy="4248472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4535996" y="2348880"/>
            <a:ext cx="2700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Preguntas: </a:t>
            </a:r>
          </a:p>
          <a:p>
            <a:r>
              <a:rPr lang="es-CL" b="1" dirty="0"/>
              <a:t>1- ¿ Por qué crees que pelean?  </a:t>
            </a:r>
          </a:p>
          <a:p>
            <a:endParaRPr lang="es-CL" dirty="0"/>
          </a:p>
          <a:p>
            <a:r>
              <a:rPr lang="es-CL" b="1" dirty="0"/>
              <a:t>2-  ¿ Como se sentirán ambos amigos? </a:t>
            </a:r>
          </a:p>
          <a:p>
            <a:endParaRPr lang="es-CL" dirty="0"/>
          </a:p>
          <a:p>
            <a:r>
              <a:rPr lang="es-CL" b="1" dirty="0"/>
              <a:t>3- ¿ Si vieras ésta pelea a quien le avisarías?  </a:t>
            </a:r>
          </a:p>
          <a:p>
            <a:endParaRPr lang="es-CL" b="1" dirty="0"/>
          </a:p>
          <a:p>
            <a:r>
              <a:rPr lang="es-CL" b="1" dirty="0"/>
              <a:t>4- ¿ Qué le dirías a éstos niños que pelean? </a:t>
            </a:r>
          </a:p>
        </p:txBody>
      </p:sp>
    </p:spTree>
    <p:extLst>
      <p:ext uri="{BB962C8B-B14F-4D97-AF65-F5344CB8AC3E}">
        <p14:creationId xmlns:p14="http://schemas.microsoft.com/office/powerpoint/2010/main" val="44447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" t="1798" r="2275" b="32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87624" y="908720"/>
            <a:ext cx="6696744" cy="400110"/>
          </a:xfrm>
          <a:prstGeom prst="rect">
            <a:avLst/>
          </a:prstGeom>
          <a:ln w="28575"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/>
              <a:t>Caso nº3:  Dos amiguitos pelean por jugar con el camión. </a:t>
            </a:r>
            <a:endParaRPr lang="es-CL" sz="2000" dirty="0"/>
          </a:p>
        </p:txBody>
      </p:sp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9"/>
          <a:stretch/>
        </p:blipFill>
        <p:spPr bwMode="auto">
          <a:xfrm>
            <a:off x="1043608" y="1693911"/>
            <a:ext cx="3722356" cy="392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860032" y="1693911"/>
            <a:ext cx="2808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Preguntas: </a:t>
            </a:r>
          </a:p>
          <a:p>
            <a:endParaRPr lang="es-CL" sz="2000" b="1" dirty="0"/>
          </a:p>
          <a:p>
            <a:r>
              <a:rPr lang="es-CL" sz="2000" b="1" dirty="0"/>
              <a:t>1- ¿ Cómo se sentirán ambos amigos?  </a:t>
            </a:r>
          </a:p>
          <a:p>
            <a:r>
              <a:rPr lang="es-CL" sz="2000" b="1" dirty="0"/>
              <a:t>2- ¿ Por qué no quieren compartir su juguete? </a:t>
            </a:r>
          </a:p>
          <a:p>
            <a:r>
              <a:rPr lang="es-CL" sz="2000" b="1" dirty="0"/>
              <a:t>3- ¿ Qué harías tú si ves a dos amigos pelear por un juguete? </a:t>
            </a:r>
          </a:p>
          <a:p>
            <a:r>
              <a:rPr lang="es-CL" sz="2000" b="1" dirty="0"/>
              <a:t>4- ¿ A quién avisarías ? </a:t>
            </a:r>
          </a:p>
          <a:p>
            <a:r>
              <a:rPr lang="es-CL" sz="2000" b="1" dirty="0"/>
              <a:t>5-  ¿ Qué harías tú para no pelar por un juguete?   </a:t>
            </a:r>
          </a:p>
        </p:txBody>
      </p:sp>
    </p:spTree>
    <p:extLst>
      <p:ext uri="{BB962C8B-B14F-4D97-AF65-F5344CB8AC3E}">
        <p14:creationId xmlns:p14="http://schemas.microsoft.com/office/powerpoint/2010/main" val="312376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" t="1798" r="2275" b="32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87624" y="908720"/>
            <a:ext cx="6696744" cy="707886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/>
              <a:t>Caso nº4: Martín se enojó con su compañero Daniel por no darle su colación  y lo empuja. </a:t>
            </a:r>
          </a:p>
        </p:txBody>
      </p:sp>
      <p:pic>
        <p:nvPicPr>
          <p:cNvPr id="8196" name="Picture 4" descr="Resultado de imagen para dibujo de niÃ±os enojad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916832"/>
            <a:ext cx="3312368" cy="333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860032" y="2060848"/>
            <a:ext cx="31683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Preguntas: </a:t>
            </a:r>
          </a:p>
          <a:p>
            <a:r>
              <a:rPr lang="es-CL" sz="2000" b="1" dirty="0"/>
              <a:t>1- ¿ Crees que está bien que el compañero empuje al otro? </a:t>
            </a:r>
          </a:p>
          <a:p>
            <a:r>
              <a:rPr lang="es-CL" sz="2000" b="1" dirty="0"/>
              <a:t>¿ Por qué? </a:t>
            </a:r>
          </a:p>
          <a:p>
            <a:r>
              <a:rPr lang="es-CL" sz="2000" b="1" dirty="0"/>
              <a:t>2- ¿ Cómo crees tú que se siente  Daniel? </a:t>
            </a:r>
          </a:p>
          <a:p>
            <a:r>
              <a:rPr lang="es-CL" sz="2000" b="1" dirty="0"/>
              <a:t>3- ¿ Si ves ésta situación a quién avisarías?  </a:t>
            </a:r>
          </a:p>
          <a:p>
            <a:r>
              <a:rPr lang="es-CL" sz="2000" b="1" dirty="0"/>
              <a:t>4-  ¿ Cómo podrías evitar ésta situación? </a:t>
            </a:r>
          </a:p>
        </p:txBody>
      </p:sp>
    </p:spTree>
    <p:extLst>
      <p:ext uri="{BB962C8B-B14F-4D97-AF65-F5344CB8AC3E}">
        <p14:creationId xmlns:p14="http://schemas.microsoft.com/office/powerpoint/2010/main" val="273227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" t="1798" r="2275" b="32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87624" y="908720"/>
            <a:ext cx="6696744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/>
              <a:t>Caso nº5: Pedro y Raúl se gritan e insultan fuera del colegio. </a:t>
            </a:r>
          </a:p>
        </p:txBody>
      </p:sp>
      <p:pic>
        <p:nvPicPr>
          <p:cNvPr id="7172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39" y="1628800"/>
            <a:ext cx="3373457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788024" y="2274838"/>
            <a:ext cx="3096344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/>
              <a:t>Preguntas: </a:t>
            </a:r>
          </a:p>
          <a:p>
            <a:r>
              <a:rPr lang="es-CL" b="1" dirty="0"/>
              <a:t>1- ¿ Cómo crees que se sienten ambos niños?  </a:t>
            </a:r>
          </a:p>
          <a:p>
            <a:r>
              <a:rPr lang="es-CL" b="1" dirty="0"/>
              <a:t>2- ¿ Qué harías tú para evitar discutir con tu compañero? </a:t>
            </a:r>
          </a:p>
          <a:p>
            <a:r>
              <a:rPr lang="es-CL" b="1" dirty="0"/>
              <a:t>3-  ¿ A quién avisarías  sobre la pelea?  </a:t>
            </a:r>
          </a:p>
          <a:p>
            <a:r>
              <a:rPr lang="es-CL" b="1" dirty="0"/>
              <a:t>4-¿ Cómo puedo solucionar el problema? </a:t>
            </a:r>
          </a:p>
          <a:p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888511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" t="1798" r="2275" b="32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87624" y="908720"/>
            <a:ext cx="6696744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/>
              <a:t>Caso nº6:</a:t>
            </a:r>
          </a:p>
          <a:p>
            <a:r>
              <a:rPr lang="es-CL" sz="2000" b="1" dirty="0"/>
              <a:t>  José todo los días molesta a Eva.  Eva no quiere decirle nada a nadie, por que no quiere problemas.  </a:t>
            </a:r>
          </a:p>
        </p:txBody>
      </p:sp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99" y="2060848"/>
            <a:ext cx="333909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916666" y="2420888"/>
            <a:ext cx="29677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1-  ¿ Cómo crees que se siente Eva? </a:t>
            </a:r>
          </a:p>
          <a:p>
            <a:r>
              <a:rPr lang="es-CL" b="1" dirty="0"/>
              <a:t>2-  ¿ Crees tú que está en lo correcto José en molestar a Eva?  </a:t>
            </a:r>
          </a:p>
          <a:p>
            <a:r>
              <a:rPr lang="es-CL" b="1" dirty="0"/>
              <a:t>3-  ¿ Cómo podemos mejorar la relación entre ambos? </a:t>
            </a:r>
          </a:p>
          <a:p>
            <a:r>
              <a:rPr lang="es-CL" b="1" dirty="0"/>
              <a:t>4- ¿ Cómo podemos solucionar el problema?</a:t>
            </a:r>
          </a:p>
        </p:txBody>
      </p:sp>
    </p:spTree>
    <p:extLst>
      <p:ext uri="{BB962C8B-B14F-4D97-AF65-F5344CB8AC3E}">
        <p14:creationId xmlns:p14="http://schemas.microsoft.com/office/powerpoint/2010/main" val="195830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" t="1798" r="2275" b="32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03856" y="764704"/>
            <a:ext cx="61362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¿ Qué hago si tengo un </a:t>
            </a:r>
          </a:p>
          <a:p>
            <a:pPr algn="ctr"/>
            <a:r>
              <a:rPr lang="es-E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Conflicto?</a:t>
            </a:r>
            <a:endParaRPr lang="es-E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797474" y="2796033"/>
            <a:ext cx="4176464" cy="2568257"/>
          </a:xfrm>
          <a:prstGeom prst="ellipse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>
                <a:ln>
                  <a:solidFill>
                    <a:schemeClr val="tx1"/>
                  </a:solidFill>
                  <a:prstDash val="sysDash"/>
                </a:ln>
                <a:solidFill>
                  <a:schemeClr val="tx1"/>
                </a:solidFill>
                <a:latin typeface="Bahnschrift SemiBold" pitchFamily="34" charset="0"/>
              </a:rPr>
              <a:t>Decirle que se </a:t>
            </a:r>
            <a:r>
              <a:rPr lang="es-CL" sz="4000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chemeClr val="tx1"/>
                </a:solidFill>
                <a:latin typeface="Bahnschrift SemiBold" pitchFamily="34" charset="0"/>
              </a:rPr>
              <a:t>detengan.</a:t>
            </a:r>
            <a:endParaRPr lang="es-CL" sz="4000" dirty="0">
              <a:ln>
                <a:solidFill>
                  <a:schemeClr val="tx1"/>
                </a:solidFill>
                <a:prstDash val="sysDash"/>
              </a:ln>
              <a:solidFill>
                <a:schemeClr val="tx1"/>
              </a:solidFill>
              <a:latin typeface="Bahnschrift SemiBold" pitchFamily="34" charset="0"/>
            </a:endParaRPr>
          </a:p>
        </p:txBody>
      </p:sp>
      <p:pic>
        <p:nvPicPr>
          <p:cNvPr id="4102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34364"/>
            <a:ext cx="26098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89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451</Words>
  <Application>Microsoft Office PowerPoint</Application>
  <PresentationFormat>Presentación en pantalla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Bahnschrift SemiBold</vt:lpstr>
      <vt:lpstr>Brush Script MT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15</cp:revision>
  <dcterms:created xsi:type="dcterms:W3CDTF">2019-03-13T23:09:03Z</dcterms:created>
  <dcterms:modified xsi:type="dcterms:W3CDTF">2020-12-03T18:27:55Z</dcterms:modified>
</cp:coreProperties>
</file>