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 varScale="1">
        <p:scale>
          <a:sx n="76" d="100"/>
          <a:sy n="76" d="100"/>
        </p:scale>
        <p:origin x="5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D8C1-FD23-4EFB-AEA0-F872821FA592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D738-DEE8-43CF-847D-55BE3F34E3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734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D8C1-FD23-4EFB-AEA0-F872821FA592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D738-DEE8-43CF-847D-55BE3F34E3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187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D8C1-FD23-4EFB-AEA0-F872821FA592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D738-DEE8-43CF-847D-55BE3F34E3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174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D8C1-FD23-4EFB-AEA0-F872821FA592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D738-DEE8-43CF-847D-55BE3F34E3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63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D8C1-FD23-4EFB-AEA0-F872821FA592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D738-DEE8-43CF-847D-55BE3F34E3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630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D8C1-FD23-4EFB-AEA0-F872821FA592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D738-DEE8-43CF-847D-55BE3F34E3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917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D8C1-FD23-4EFB-AEA0-F872821FA592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D738-DEE8-43CF-847D-55BE3F34E3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835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D8C1-FD23-4EFB-AEA0-F872821FA592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D738-DEE8-43CF-847D-55BE3F34E3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304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D8C1-FD23-4EFB-AEA0-F872821FA592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D738-DEE8-43CF-847D-55BE3F34E3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320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D8C1-FD23-4EFB-AEA0-F872821FA592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D738-DEE8-43CF-847D-55BE3F34E3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148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D8C1-FD23-4EFB-AEA0-F872821FA592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D738-DEE8-43CF-847D-55BE3F34E3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80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DD8C1-FD23-4EFB-AEA0-F872821FA592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2D738-DEE8-43CF-847D-55BE3F34E3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858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1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jpeg"/><Relationship Id="rId7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n relacionad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25"/>
          <a:stretch/>
        </p:blipFill>
        <p:spPr bwMode="auto">
          <a:xfrm>
            <a:off x="179512" y="116632"/>
            <a:ext cx="8712968" cy="6624736"/>
          </a:xfrm>
          <a:prstGeom prst="rect">
            <a:avLst/>
          </a:prstGeom>
          <a:noFill/>
          <a:ln w="76200">
            <a:solidFill>
              <a:srgbClr val="7030A0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19218" y="343405"/>
            <a:ext cx="788117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es-E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544448" y="2828835"/>
            <a:ext cx="417646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cap="none" spc="0" dirty="0">
                <a:ln w="11430"/>
                <a:solidFill>
                  <a:schemeClr val="accent6">
                    <a:lumMod val="75000"/>
                  </a:schemeClr>
                </a:solidFill>
              </a:rPr>
              <a:t>Resolver problemas </a:t>
            </a:r>
            <a:r>
              <a:rPr lang="es-ES" sz="36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</a:rPr>
              <a:t>simples 2</a:t>
            </a:r>
            <a:endParaRPr lang="es-ES" sz="3600" b="1" cap="none" spc="0" dirty="0">
              <a:ln w="11430"/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23528" y="188640"/>
            <a:ext cx="4896544" cy="12241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L" b="1" dirty="0">
                <a:solidFill>
                  <a:prstClr val="black"/>
                </a:solidFill>
              </a:rPr>
              <a:t>Educadora de Párvulos :Verónica Rodríguez</a:t>
            </a:r>
          </a:p>
          <a:p>
            <a:pPr lvl="0" algn="ctr"/>
            <a:r>
              <a:rPr lang="es-CL" b="1" dirty="0">
                <a:solidFill>
                  <a:prstClr val="black"/>
                </a:solidFill>
              </a:rPr>
              <a:t>Kínder y Pre Kínder</a:t>
            </a:r>
          </a:p>
          <a:p>
            <a:pPr lvl="0" algn="ctr"/>
            <a:r>
              <a:rPr lang="es-CL" b="1" dirty="0">
                <a:solidFill>
                  <a:prstClr val="black"/>
                </a:solidFill>
              </a:rPr>
              <a:t>Escuela Pedro Antonio Tejos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689069"/>
            <a:ext cx="640135" cy="664522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>
            <a:off x="5732580" y="151919"/>
            <a:ext cx="2007772" cy="142941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OA </a:t>
            </a:r>
            <a:r>
              <a:rPr lang="es-CL" b="1" dirty="0">
                <a:solidFill>
                  <a:schemeClr val="tx1"/>
                </a:solidFill>
              </a:rPr>
              <a:t>8</a:t>
            </a:r>
            <a:endParaRPr lang="es-CL" b="1" dirty="0" smtClean="0">
              <a:solidFill>
                <a:schemeClr val="tx1"/>
              </a:solidFill>
            </a:endParaRPr>
          </a:p>
          <a:p>
            <a:pPr algn="ctr"/>
            <a:r>
              <a:rPr lang="es-CL" b="1" dirty="0" smtClean="0">
                <a:solidFill>
                  <a:schemeClr val="tx1"/>
                </a:solidFill>
              </a:rPr>
              <a:t>Pensamiento Matemático</a:t>
            </a:r>
            <a:endParaRPr lang="es-C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770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 descr="Resultado de imagen para BORDES MATEMÃTIC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60" y="0"/>
            <a:ext cx="91509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899592" y="1124744"/>
            <a:ext cx="7272808" cy="1508105"/>
          </a:xfrm>
          <a:prstGeom prst="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4400" b="1" dirty="0" smtClean="0"/>
              <a:t>Tengo </a:t>
            </a:r>
            <a:r>
              <a:rPr lang="es-CL" sz="4400" b="1" dirty="0"/>
              <a:t>6 helados y me comí </a:t>
            </a:r>
            <a:r>
              <a:rPr lang="es-CL" sz="4400" b="1" dirty="0" smtClean="0"/>
              <a:t>2.</a:t>
            </a:r>
            <a:endParaRPr lang="es-CL" sz="4400" b="1" dirty="0"/>
          </a:p>
          <a:p>
            <a:r>
              <a:rPr lang="es-CL" sz="4800" b="1" dirty="0"/>
              <a:t>¿ Cuántos helados quedan? </a:t>
            </a:r>
          </a:p>
        </p:txBody>
      </p:sp>
      <p:pic>
        <p:nvPicPr>
          <p:cNvPr id="6146" name="Picture 2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8" r="29720"/>
          <a:stretch/>
        </p:blipFill>
        <p:spPr bwMode="auto">
          <a:xfrm>
            <a:off x="825534" y="3767765"/>
            <a:ext cx="86819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8" r="29720"/>
          <a:stretch/>
        </p:blipFill>
        <p:spPr bwMode="auto">
          <a:xfrm>
            <a:off x="1677527" y="3847594"/>
            <a:ext cx="86819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8" r="29720"/>
          <a:stretch/>
        </p:blipFill>
        <p:spPr bwMode="auto">
          <a:xfrm>
            <a:off x="2576152" y="3790697"/>
            <a:ext cx="86819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8" r="29720"/>
          <a:stretch/>
        </p:blipFill>
        <p:spPr bwMode="auto">
          <a:xfrm>
            <a:off x="2573334" y="5110336"/>
            <a:ext cx="86819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8" r="29720"/>
          <a:stretch/>
        </p:blipFill>
        <p:spPr bwMode="auto">
          <a:xfrm>
            <a:off x="1716833" y="5110336"/>
            <a:ext cx="86819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8" r="29720"/>
          <a:stretch/>
        </p:blipFill>
        <p:spPr bwMode="auto">
          <a:xfrm>
            <a:off x="848635" y="5110336"/>
            <a:ext cx="86819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Resultado de imagen para dibujo de  signo igual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463949" y="4537067"/>
            <a:ext cx="1192505" cy="59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Resultado de imagen para dibujo de  signo igual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/>
        </p:blipFill>
        <p:spPr bwMode="auto">
          <a:xfrm>
            <a:off x="5486418" y="4475211"/>
            <a:ext cx="1192505" cy="894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Elipse"/>
          <p:cNvSpPr/>
          <p:nvPr/>
        </p:nvSpPr>
        <p:spPr>
          <a:xfrm>
            <a:off x="6856543" y="4053550"/>
            <a:ext cx="1512168" cy="1563285"/>
          </a:xfrm>
          <a:prstGeom prst="ellipse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6" name="Picture 2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8" r="29720"/>
          <a:stretch/>
        </p:blipFill>
        <p:spPr bwMode="auto">
          <a:xfrm>
            <a:off x="4568519" y="3840601"/>
            <a:ext cx="86819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8" r="29720"/>
          <a:stretch/>
        </p:blipFill>
        <p:spPr bwMode="auto">
          <a:xfrm>
            <a:off x="4656454" y="5153696"/>
            <a:ext cx="86819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0481" y="3840601"/>
            <a:ext cx="670618" cy="1219306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7297" y="5048353"/>
            <a:ext cx="670618" cy="1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71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 descr="Resultado de imagen para BORDES MATEMÃTIC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60" y="0"/>
            <a:ext cx="91509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039031"/>
            <a:ext cx="1857850" cy="340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ovalada"/>
          <p:cNvSpPr/>
          <p:nvPr/>
        </p:nvSpPr>
        <p:spPr>
          <a:xfrm>
            <a:off x="1043608" y="476672"/>
            <a:ext cx="7216144" cy="2592288"/>
          </a:xfrm>
          <a:prstGeom prst="wedgeEllipseCallout">
            <a:avLst>
              <a:gd name="adj1" fmla="val -27515"/>
              <a:gd name="adj2" fmla="val 68889"/>
            </a:avLst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Hoy trabajaremos Resolución de Problemas, de una manera </a:t>
            </a:r>
            <a:r>
              <a:rPr lang="es-CL" sz="2400" b="1" dirty="0"/>
              <a:t>concreta, simbólica y pictórica. </a:t>
            </a:r>
            <a:endParaRPr lang="es-CL" sz="2400" b="1" dirty="0" smtClean="0"/>
          </a:p>
          <a:p>
            <a:pPr algn="ctr"/>
            <a:r>
              <a:rPr lang="es-CL" sz="2400" b="1" dirty="0" smtClean="0"/>
              <a:t>Ánimo, Tú puedes lograrlo!!!!!</a:t>
            </a:r>
            <a:endParaRPr lang="es-CL" sz="2400" dirty="0"/>
          </a:p>
        </p:txBody>
      </p:sp>
      <p:pic>
        <p:nvPicPr>
          <p:cNvPr id="14342" name="Picture 6" descr="Resultado de imagen para dibujo de  manzan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7" t="7065" r="21108" b="5662"/>
          <a:stretch/>
        </p:blipFill>
        <p:spPr bwMode="auto">
          <a:xfrm>
            <a:off x="2266435" y="4805427"/>
            <a:ext cx="837998" cy="901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Resultado de imagen para dibujo de  manzana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7" t="7065" r="21108" b="5662"/>
          <a:stretch/>
        </p:blipFill>
        <p:spPr bwMode="auto">
          <a:xfrm>
            <a:off x="2669576" y="3952990"/>
            <a:ext cx="86971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Resultado de imagen para dibujo de  manzana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7" t="7065" r="21108" b="5662"/>
          <a:stretch/>
        </p:blipFill>
        <p:spPr bwMode="auto">
          <a:xfrm>
            <a:off x="3099958" y="4835489"/>
            <a:ext cx="878663" cy="94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Resultado de imagen para dibujo de  signo ma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621" y="4161500"/>
            <a:ext cx="1224136" cy="145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Resultado de imagen para dibujo de  manzana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7" t="7065" r="21108" b="5662"/>
          <a:stretch/>
        </p:blipFill>
        <p:spPr bwMode="auto">
          <a:xfrm>
            <a:off x="5289969" y="3865352"/>
            <a:ext cx="878663" cy="94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Resultado de imagen para dibujo de  manzana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7" t="7065" r="21108" b="5662"/>
          <a:stretch/>
        </p:blipFill>
        <p:spPr bwMode="auto">
          <a:xfrm>
            <a:off x="5342058" y="4761658"/>
            <a:ext cx="878663" cy="94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Resultado de imagen para dibujo de  signo igual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914" y="4324727"/>
            <a:ext cx="1192505" cy="1192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8" name="Picture 12" descr="Resultado de imagen para dibujo de  signo interrogaci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850" y="4035138"/>
            <a:ext cx="927902" cy="1540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048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 descr="Resultado de imagen para BORDES MATEMÃTIC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60" y="0"/>
            <a:ext cx="91509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899592" y="1124744"/>
            <a:ext cx="7272808" cy="1569660"/>
          </a:xfrm>
          <a:prstGeom prst="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4800" b="1" dirty="0" smtClean="0"/>
              <a:t>Tengo </a:t>
            </a:r>
            <a:r>
              <a:rPr lang="es-CL" sz="4800" b="1" dirty="0"/>
              <a:t>5 peras y me </a:t>
            </a:r>
            <a:r>
              <a:rPr lang="es-CL" sz="4800" b="1" dirty="0" smtClean="0"/>
              <a:t>comí 1.</a:t>
            </a:r>
            <a:endParaRPr lang="es-CL" sz="4800" b="1" dirty="0"/>
          </a:p>
          <a:p>
            <a:r>
              <a:rPr lang="es-CL" sz="4800" b="1" dirty="0"/>
              <a:t>¿ Cuántas peras quedan? </a:t>
            </a:r>
          </a:p>
        </p:txBody>
      </p:sp>
      <p:pic>
        <p:nvPicPr>
          <p:cNvPr id="13314" name="Picture 2" descr="Resultado de imagen para dibujo de per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031" y="4332526"/>
            <a:ext cx="689012" cy="109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sultado de imagen para dibujo de per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757" y="3817357"/>
            <a:ext cx="781836" cy="124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Resultado de imagen para dibujo de per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99" y="3816292"/>
            <a:ext cx="648072" cy="103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esultado de imagen para dibujo de pera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757" y="5132092"/>
            <a:ext cx="753991" cy="120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esultado de imagen para dibujo de pera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16" y="5269805"/>
            <a:ext cx="667551" cy="106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Resultado de imagen para dibujo de  signo igual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2850350" y="4583246"/>
            <a:ext cx="1192505" cy="59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Resultado de imagen para dibujo de pera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550" y="4242175"/>
            <a:ext cx="813473" cy="134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Resultado de imagen para dibujo de  signo igual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327" y="4440976"/>
            <a:ext cx="1192505" cy="1192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19 Elipse"/>
          <p:cNvSpPr/>
          <p:nvPr/>
        </p:nvSpPr>
        <p:spPr>
          <a:xfrm>
            <a:off x="6398964" y="4211110"/>
            <a:ext cx="1512168" cy="1563285"/>
          </a:xfrm>
          <a:prstGeom prst="ellipse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cxnSp>
        <p:nvCxnSpPr>
          <p:cNvPr id="7" name="Conector recto 6"/>
          <p:cNvCxnSpPr/>
          <p:nvPr/>
        </p:nvCxnSpPr>
        <p:spPr>
          <a:xfrm>
            <a:off x="3974550" y="4223357"/>
            <a:ext cx="813473" cy="15632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2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 descr="Resultado de imagen para BORDES MATEMÃTIC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0959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772359" y="980728"/>
            <a:ext cx="7544057" cy="1323439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4000" b="1" dirty="0"/>
              <a:t>Hay 4 perritos y 1 se perdió   </a:t>
            </a:r>
          </a:p>
          <a:p>
            <a:pPr algn="ctr"/>
            <a:r>
              <a:rPr lang="es-CL" sz="4000" b="1" dirty="0"/>
              <a:t>¿ Cuántos perritos quedaron? </a:t>
            </a:r>
          </a:p>
        </p:txBody>
      </p:sp>
      <p:pic>
        <p:nvPicPr>
          <p:cNvPr id="12290" name="Picture 2" descr="Resultado de imagen para dibujo de perrito 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" y="3676391"/>
            <a:ext cx="1208435" cy="120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esultado de imagen para dibujo de perrito 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172" y="3688878"/>
            <a:ext cx="1208435" cy="120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esultado de imagen para dibujo de perrito 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454" y="4884827"/>
            <a:ext cx="1208435" cy="120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esultado de imagen para dibujo de perrito 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" y="4905857"/>
            <a:ext cx="1208435" cy="120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Resultado de imagen para dibujo de  signo igual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2972081" y="4396033"/>
            <a:ext cx="1192505" cy="59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Resultado de imagen para dibujo de perrito 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586" y="4280609"/>
            <a:ext cx="1208435" cy="120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Resultado de imagen para dibujo de  signo igual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/>
        </p:blipFill>
        <p:spPr bwMode="auto">
          <a:xfrm>
            <a:off x="5373021" y="4694159"/>
            <a:ext cx="1192505" cy="894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Elipse"/>
          <p:cNvSpPr/>
          <p:nvPr/>
        </p:nvSpPr>
        <p:spPr>
          <a:xfrm>
            <a:off x="6660232" y="4223357"/>
            <a:ext cx="1512168" cy="1563285"/>
          </a:xfrm>
          <a:prstGeom prst="ellipse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6080" y="3988842"/>
            <a:ext cx="926672" cy="16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51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 descr="Resultado de imagen para BORDES MATEMÃTIC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60" y="0"/>
            <a:ext cx="91509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899592" y="1124744"/>
            <a:ext cx="7272808" cy="1323439"/>
          </a:xfrm>
          <a:prstGeom prst="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4000" b="1" dirty="0"/>
              <a:t>Hay 3 lápices y me regalaron 2</a:t>
            </a:r>
          </a:p>
          <a:p>
            <a:r>
              <a:rPr lang="es-CL" sz="4000" b="1" dirty="0"/>
              <a:t>¿ Cuántos lápices tengo en total? </a:t>
            </a:r>
          </a:p>
        </p:txBody>
      </p:sp>
      <p:pic>
        <p:nvPicPr>
          <p:cNvPr id="1026" name="Picture 2" descr="Resultado de imagen para dibujo de lapic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90276"/>
            <a:ext cx="1152129" cy="86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ultado de imagen para dibujo de lapic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16" y="5083040"/>
            <a:ext cx="1152129" cy="86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esultado de imagen para dibujo de lapic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16" y="4218943"/>
            <a:ext cx="1152129" cy="86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sultado de imagen para dibujo de lapic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454" y="4549358"/>
            <a:ext cx="1152129" cy="86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esultado de imagen para dibujo de lapic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31" y="3550346"/>
            <a:ext cx="1152129" cy="86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Resultado de imagen para dibujo de  signo m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843849"/>
            <a:ext cx="1224136" cy="145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Resultado de imagen para dibujo de  signo igu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53664"/>
            <a:ext cx="1192505" cy="1192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Elipse"/>
          <p:cNvSpPr/>
          <p:nvPr/>
        </p:nvSpPr>
        <p:spPr>
          <a:xfrm>
            <a:off x="6876256" y="3869348"/>
            <a:ext cx="1512168" cy="1563285"/>
          </a:xfrm>
          <a:prstGeom prst="ellipse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324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 descr="Resultado de imagen para BORDES MATEMÃTIC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60" y="0"/>
            <a:ext cx="91509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899592" y="1124744"/>
            <a:ext cx="7272808" cy="1323439"/>
          </a:xfrm>
          <a:prstGeom prst="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4000" b="1" dirty="0" smtClean="0"/>
              <a:t>Tengo </a:t>
            </a:r>
            <a:r>
              <a:rPr lang="es-CL" sz="4000" b="1" dirty="0"/>
              <a:t>5 manzanas y me </a:t>
            </a:r>
            <a:r>
              <a:rPr lang="es-CL" sz="4000" b="1" dirty="0" smtClean="0"/>
              <a:t>comí 2.</a:t>
            </a:r>
            <a:endParaRPr lang="es-CL" sz="4000" b="1" dirty="0"/>
          </a:p>
          <a:p>
            <a:r>
              <a:rPr lang="es-CL" sz="4000" b="1" dirty="0"/>
              <a:t>¿ Cuántas manzanas quedan? </a:t>
            </a:r>
          </a:p>
        </p:txBody>
      </p:sp>
      <p:pic>
        <p:nvPicPr>
          <p:cNvPr id="6" name="Picture 6" descr="Resultado de imagen para dibujo de  manzan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7" t="7065" r="21108" b="5662"/>
          <a:stretch/>
        </p:blipFill>
        <p:spPr bwMode="auto">
          <a:xfrm>
            <a:off x="2492195" y="4341572"/>
            <a:ext cx="86971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Resultado de imagen para dibujo de  manzan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7" t="7065" r="21108" b="5662"/>
          <a:stretch/>
        </p:blipFill>
        <p:spPr bwMode="auto">
          <a:xfrm>
            <a:off x="2490959" y="3350837"/>
            <a:ext cx="86971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Resultado de imagen para dibujo de  manzan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7" t="7065" r="21108" b="5662"/>
          <a:stretch/>
        </p:blipFill>
        <p:spPr bwMode="auto">
          <a:xfrm>
            <a:off x="1622481" y="3765568"/>
            <a:ext cx="86971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Resultado de imagen para dibujo de  manzan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7" t="7065" r="21108" b="5662"/>
          <a:stretch/>
        </p:blipFill>
        <p:spPr bwMode="auto">
          <a:xfrm>
            <a:off x="752767" y="4341572"/>
            <a:ext cx="86971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Resultado de imagen para dibujo de  manzan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7" t="7065" r="21108" b="5662"/>
          <a:stretch/>
        </p:blipFill>
        <p:spPr bwMode="auto">
          <a:xfrm>
            <a:off x="752767" y="3278562"/>
            <a:ext cx="86971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Resultado de imagen para dibujo de  manzan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7" t="7065" r="21108" b="5662"/>
          <a:stretch/>
        </p:blipFill>
        <p:spPr bwMode="auto">
          <a:xfrm>
            <a:off x="4302789" y="4305777"/>
            <a:ext cx="86971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Resultado de imagen para dibujo de  manzan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7" t="7065" r="21108" b="5662"/>
          <a:stretch/>
        </p:blipFill>
        <p:spPr bwMode="auto">
          <a:xfrm>
            <a:off x="4278350" y="3405468"/>
            <a:ext cx="86971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Resultado de imagen para dibujo de  signo igual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262828" y="3916540"/>
            <a:ext cx="1192505" cy="59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Resultado de imagen para dibujo de  signo igual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/>
        </p:blipFill>
        <p:spPr bwMode="auto">
          <a:xfrm>
            <a:off x="5133319" y="4065601"/>
            <a:ext cx="1192505" cy="894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Elipse"/>
          <p:cNvSpPr/>
          <p:nvPr/>
        </p:nvSpPr>
        <p:spPr>
          <a:xfrm>
            <a:off x="6325824" y="3559929"/>
            <a:ext cx="1512168" cy="1563285"/>
          </a:xfrm>
          <a:prstGeom prst="ellipse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6762" y="3031223"/>
            <a:ext cx="926672" cy="1670449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7441" y="3985034"/>
            <a:ext cx="926672" cy="16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87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 descr="Resultado de imagen para BORDES MATEMÃTIC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60" y="0"/>
            <a:ext cx="91509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899592" y="1124744"/>
            <a:ext cx="7272808" cy="1569660"/>
          </a:xfrm>
          <a:prstGeom prst="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4800" b="1" dirty="0"/>
              <a:t>Hay 4 patos y se fueron </a:t>
            </a:r>
            <a:r>
              <a:rPr lang="es-CL" sz="4800" b="1" dirty="0" smtClean="0"/>
              <a:t>2.</a:t>
            </a:r>
            <a:endParaRPr lang="es-CL" sz="4800" b="1" dirty="0"/>
          </a:p>
          <a:p>
            <a:r>
              <a:rPr lang="es-CL" sz="4800" b="1" dirty="0"/>
              <a:t>¿ Cuántos patos quedan? </a:t>
            </a:r>
          </a:p>
        </p:txBody>
      </p:sp>
      <p:pic>
        <p:nvPicPr>
          <p:cNvPr id="2052" name="Picture 4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84" t="7881" r="25748" b="8980"/>
          <a:stretch/>
        </p:blipFill>
        <p:spPr bwMode="auto">
          <a:xfrm>
            <a:off x="899592" y="3068961"/>
            <a:ext cx="1118161" cy="15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84" t="7881" r="25748" b="8980"/>
          <a:stretch/>
        </p:blipFill>
        <p:spPr bwMode="auto">
          <a:xfrm>
            <a:off x="2195736" y="4869159"/>
            <a:ext cx="1118161" cy="15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84" t="7881" r="25748" b="8980"/>
          <a:stretch/>
        </p:blipFill>
        <p:spPr bwMode="auto">
          <a:xfrm>
            <a:off x="2195736" y="3068960"/>
            <a:ext cx="1118161" cy="15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84" t="7881" r="25748" b="8980"/>
          <a:stretch/>
        </p:blipFill>
        <p:spPr bwMode="auto">
          <a:xfrm>
            <a:off x="899592" y="4869160"/>
            <a:ext cx="1118161" cy="15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84" t="7881" r="25748" b="8980"/>
          <a:stretch/>
        </p:blipFill>
        <p:spPr bwMode="auto">
          <a:xfrm>
            <a:off x="4473044" y="3068959"/>
            <a:ext cx="1118161" cy="15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84" t="7881" r="25748" b="8980"/>
          <a:stretch/>
        </p:blipFill>
        <p:spPr bwMode="auto">
          <a:xfrm>
            <a:off x="4535996" y="4807356"/>
            <a:ext cx="1118161" cy="15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Resultado de imagen para dibujo de  signo igual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294750" y="4073622"/>
            <a:ext cx="1192505" cy="59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Resultado de imagen para dibujo de  signo igual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/>
        </p:blipFill>
        <p:spPr bwMode="auto">
          <a:xfrm>
            <a:off x="5436096" y="4222684"/>
            <a:ext cx="1192505" cy="894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15 Elipse"/>
          <p:cNvSpPr/>
          <p:nvPr/>
        </p:nvSpPr>
        <p:spPr>
          <a:xfrm>
            <a:off x="6660232" y="3519781"/>
            <a:ext cx="1512168" cy="1563285"/>
          </a:xfrm>
          <a:prstGeom prst="ellipse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9797" y="2834109"/>
            <a:ext cx="926672" cy="16704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8991" y="4669873"/>
            <a:ext cx="926672" cy="16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032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 descr="Resultado de imagen para BORDES MATEMÃTIC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60" y="0"/>
            <a:ext cx="91509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899592" y="1124744"/>
            <a:ext cx="7272808" cy="1261884"/>
          </a:xfrm>
          <a:prstGeom prst="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3600" b="1" dirty="0" smtClean="0"/>
              <a:t>Tengo </a:t>
            </a:r>
            <a:r>
              <a:rPr lang="es-CL" sz="3600" b="1" dirty="0"/>
              <a:t>3 caramelos y me </a:t>
            </a:r>
            <a:r>
              <a:rPr lang="es-CL" sz="3600" b="1" dirty="0" smtClean="0"/>
              <a:t>regalaron 3.</a:t>
            </a:r>
            <a:endParaRPr lang="es-CL" sz="3600" b="1" dirty="0"/>
          </a:p>
          <a:p>
            <a:r>
              <a:rPr lang="es-CL" sz="4000" b="1" dirty="0"/>
              <a:t>¿ Cuántos caramelos tengo? </a:t>
            </a:r>
          </a:p>
        </p:txBody>
      </p:sp>
      <p:pic>
        <p:nvPicPr>
          <p:cNvPr id="4098" name="Picture 2" descr="Resultado de imagen para dibujo de caramel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216" y="3789895"/>
            <a:ext cx="1008280" cy="955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ultado de imagen para dibujo de caramel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33" y="4682841"/>
            <a:ext cx="1150795" cy="10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esultado de imagen para dibujo de caramel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350" y="3524978"/>
            <a:ext cx="1018484" cy="96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sultado de imagen para dibujo de caramel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902" y="3678459"/>
            <a:ext cx="1125866" cy="10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esultado de imagen para dibujo de caramel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682841"/>
            <a:ext cx="1125866" cy="10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sultado de imagen para dibujo de caramel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586" y="3586161"/>
            <a:ext cx="1125866" cy="10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Resultado de imagen para dibujo de  signo ma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450" y="4318254"/>
            <a:ext cx="1224136" cy="145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Resultado de imagen para dibujo de  signo igual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/>
        </p:blipFill>
        <p:spPr bwMode="auto">
          <a:xfrm>
            <a:off x="5664038" y="4490188"/>
            <a:ext cx="1192505" cy="894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Elipse"/>
          <p:cNvSpPr/>
          <p:nvPr/>
        </p:nvSpPr>
        <p:spPr>
          <a:xfrm>
            <a:off x="6856543" y="3708545"/>
            <a:ext cx="1512168" cy="1563285"/>
          </a:xfrm>
          <a:prstGeom prst="ellipse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4810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 descr="Resultado de imagen para BORDES MATEMÃTIC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60" y="0"/>
            <a:ext cx="91509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916513" y="1018616"/>
            <a:ext cx="7272808" cy="1323439"/>
          </a:xfrm>
          <a:prstGeom prst="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4000" b="1" dirty="0"/>
              <a:t>Hay 5 árboles  y  cortaron </a:t>
            </a:r>
            <a:r>
              <a:rPr lang="es-CL" sz="4000" b="1" dirty="0" smtClean="0"/>
              <a:t>3.  </a:t>
            </a:r>
            <a:endParaRPr lang="es-CL" sz="4000" b="1" dirty="0"/>
          </a:p>
          <a:p>
            <a:r>
              <a:rPr lang="es-CL" sz="4000" b="1" dirty="0"/>
              <a:t>¿ Cuántos árboles quedan? </a:t>
            </a:r>
          </a:p>
        </p:txBody>
      </p:sp>
      <p:pic>
        <p:nvPicPr>
          <p:cNvPr id="5122" name="Picture 2" descr="Resultado de imagen para dibujo de arbo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374" y="4005064"/>
            <a:ext cx="9335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ultado de imagen para dibujo de arbo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607" y="3269495"/>
            <a:ext cx="9335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esultado de imagen para dibujo de arbo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14" y="3212976"/>
            <a:ext cx="9335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sultado de imagen para dibujo de arbo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999531"/>
            <a:ext cx="9335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esultado de imagen para dibujo de arbo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52" y="4999531"/>
            <a:ext cx="9335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sultado de imagen para dibujo de arbol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722" y="5154850"/>
            <a:ext cx="746986" cy="1094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Resultado de imagen para dibujo de arbol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716" y="4093572"/>
            <a:ext cx="703005" cy="103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Resultado de imagen para dibujo de  signo igual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2950518" y="4339521"/>
            <a:ext cx="1192505" cy="59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Resultado de imagen para dibujo de  signo igual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/>
        </p:blipFill>
        <p:spPr bwMode="auto">
          <a:xfrm>
            <a:off x="5478123" y="4402676"/>
            <a:ext cx="1052036" cy="789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Elipse"/>
          <p:cNvSpPr/>
          <p:nvPr/>
        </p:nvSpPr>
        <p:spPr>
          <a:xfrm>
            <a:off x="6707571" y="3842976"/>
            <a:ext cx="1512168" cy="1563285"/>
          </a:xfrm>
          <a:prstGeom prst="ellipse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45058" y="3940555"/>
            <a:ext cx="673623" cy="121429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95875" y="5170961"/>
            <a:ext cx="637646" cy="1149441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29100" y="3281479"/>
            <a:ext cx="737343" cy="107728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00643" y="3083576"/>
            <a:ext cx="670618" cy="1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0690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2171</TotalTime>
  <Words>146</Words>
  <Application>Microsoft Office PowerPoint</Application>
  <PresentationFormat>Presentación en pantalla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Alvarado</dc:creator>
  <cp:lastModifiedBy>Usuario de Windows</cp:lastModifiedBy>
  <cp:revision>19</cp:revision>
  <dcterms:created xsi:type="dcterms:W3CDTF">2019-03-13T00:16:07Z</dcterms:created>
  <dcterms:modified xsi:type="dcterms:W3CDTF">2020-11-25T21:52:38Z</dcterms:modified>
</cp:coreProperties>
</file>