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72" r:id="rId5"/>
    <p:sldId id="271" r:id="rId6"/>
    <p:sldId id="270" r:id="rId7"/>
    <p:sldId id="269" r:id="rId8"/>
    <p:sldId id="259" r:id="rId9"/>
    <p:sldId id="273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49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808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309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2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60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722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96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76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09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50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836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9101-356E-4887-B217-FF981AB93442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7D20E-C3EE-400D-B148-0D99325F3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20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0" y="4149080"/>
            <a:ext cx="3942628" cy="203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609238" y="2967335"/>
            <a:ext cx="5925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Riesgos para Niños.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31640" y="1196753"/>
            <a:ext cx="4392488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CL" b="1" dirty="0">
                <a:solidFill>
                  <a:prstClr val="black"/>
                </a:solidFill>
              </a:rPr>
              <a:t>Educadora de Párvulos :Verónica Rodríguez</a:t>
            </a:r>
          </a:p>
          <a:p>
            <a:pPr lvl="0" algn="ctr"/>
            <a:r>
              <a:rPr lang="es-CL" b="1" dirty="0">
                <a:solidFill>
                  <a:prstClr val="black"/>
                </a:solidFill>
              </a:rPr>
              <a:t>Kínder y Pre Kínder</a:t>
            </a:r>
          </a:p>
          <a:p>
            <a:pPr lvl="0" algn="ctr"/>
            <a:r>
              <a:rPr lang="es-CL" b="1" dirty="0">
                <a:solidFill>
                  <a:prstClr val="black"/>
                </a:solidFill>
              </a:rPr>
              <a:t>Escuela Pedro Antonio Tejos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1661325"/>
            <a:ext cx="640135" cy="664522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6011652" y="1016733"/>
            <a:ext cx="2088232" cy="15121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OA 7</a:t>
            </a:r>
          </a:p>
          <a:p>
            <a:pPr algn="ctr"/>
            <a:r>
              <a:rPr lang="es-CL" b="1" dirty="0" smtClean="0"/>
              <a:t>Convivencia y Ciudadanía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478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259631" y="1412776"/>
            <a:ext cx="6899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Cuáles son los riegos?</a:t>
            </a:r>
          </a:p>
        </p:txBody>
      </p:sp>
      <p:pic>
        <p:nvPicPr>
          <p:cNvPr id="8194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2" y="2336106"/>
            <a:ext cx="6391275" cy="325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64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122337" y="1196752"/>
            <a:ext cx="6899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Cuáles son los riegos?</a:t>
            </a:r>
          </a:p>
        </p:txBody>
      </p:sp>
      <p:pic>
        <p:nvPicPr>
          <p:cNvPr id="9218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2342"/>
            <a:ext cx="5921414" cy="364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64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540" y="1984816"/>
            <a:ext cx="5583560" cy="3854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22337" y="1196752"/>
            <a:ext cx="6899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Cuáles son los riegos?</a:t>
            </a:r>
          </a:p>
        </p:txBody>
      </p:sp>
    </p:spTree>
    <p:extLst>
      <p:ext uri="{BB962C8B-B14F-4D97-AF65-F5344CB8AC3E}">
        <p14:creationId xmlns:p14="http://schemas.microsoft.com/office/powerpoint/2010/main" val="185664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02" y="2088181"/>
            <a:ext cx="577552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22337" y="1196752"/>
            <a:ext cx="6899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Cuáles son los riegos?</a:t>
            </a:r>
          </a:p>
        </p:txBody>
      </p:sp>
    </p:spTree>
    <p:extLst>
      <p:ext uri="{BB962C8B-B14F-4D97-AF65-F5344CB8AC3E}">
        <p14:creationId xmlns:p14="http://schemas.microsoft.com/office/powerpoint/2010/main" val="185664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Resultado de imagen para riesgos para niÃ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00250"/>
            <a:ext cx="5976664" cy="373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22337" y="1196752"/>
            <a:ext cx="6899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Cuáles son los riegos?</a:t>
            </a:r>
          </a:p>
        </p:txBody>
      </p:sp>
    </p:spTree>
    <p:extLst>
      <p:ext uri="{BB962C8B-B14F-4D97-AF65-F5344CB8AC3E}">
        <p14:creationId xmlns:p14="http://schemas.microsoft.com/office/powerpoint/2010/main" val="185664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5888653" cy="3528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22337" y="1196752"/>
            <a:ext cx="6899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Cuáles son los riegos?</a:t>
            </a:r>
          </a:p>
        </p:txBody>
      </p:sp>
    </p:spTree>
    <p:extLst>
      <p:ext uri="{BB962C8B-B14F-4D97-AF65-F5344CB8AC3E}">
        <p14:creationId xmlns:p14="http://schemas.microsoft.com/office/powerpoint/2010/main" val="185664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895" y="2129923"/>
            <a:ext cx="5832648" cy="38000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122337" y="1196752"/>
            <a:ext cx="6899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Cuáles son los riegos?</a:t>
            </a:r>
          </a:p>
        </p:txBody>
      </p:sp>
    </p:spTree>
    <p:extLst>
      <p:ext uri="{BB962C8B-B14F-4D97-AF65-F5344CB8AC3E}">
        <p14:creationId xmlns:p14="http://schemas.microsoft.com/office/powerpoint/2010/main" val="80552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331640" y="1347325"/>
            <a:ext cx="612068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000" b="1" dirty="0"/>
              <a:t>Actividad</a:t>
            </a:r>
            <a:r>
              <a:rPr lang="es-CL" sz="2000" b="1" dirty="0" smtClean="0"/>
              <a:t>:</a:t>
            </a:r>
            <a:r>
              <a:rPr lang="es-CL" sz="2000" dirty="0" smtClean="0"/>
              <a:t> Nombra </a:t>
            </a:r>
            <a:r>
              <a:rPr lang="es-CL" sz="2000" dirty="0"/>
              <a:t>los objetos peligrosos. </a:t>
            </a:r>
          </a:p>
        </p:txBody>
      </p:sp>
      <p:pic>
        <p:nvPicPr>
          <p:cNvPr id="11268" name="Picture 4" descr="Resultado de imagen para dibujo enchuf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836" y="2240203"/>
            <a:ext cx="1451720" cy="14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Imagen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9" r="19584"/>
          <a:stretch/>
        </p:blipFill>
        <p:spPr bwMode="auto">
          <a:xfrm>
            <a:off x="6655296" y="2017711"/>
            <a:ext cx="1219200" cy="161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sultado de imagen para dibujo de cocin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12"/>
          <a:stretch/>
        </p:blipFill>
        <p:spPr bwMode="auto">
          <a:xfrm>
            <a:off x="6045696" y="3691923"/>
            <a:ext cx="1934951" cy="187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4891"/>
            <a:ext cx="1372136" cy="20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2" descr="Resultado de imagen para dibujo de agu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1278" name="Picture 14" descr="Imagen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27" y="4293096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Resultado de imagen para dibujo de peluch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893" y="4284893"/>
            <a:ext cx="2355833" cy="184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2" name="Picture 18" descr="Imagen relacionad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362" y="2116549"/>
            <a:ext cx="2268467" cy="226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595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73</Words>
  <Application>Microsoft Office PowerPoint</Application>
  <PresentationFormat>Presentación en pantalla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Alvarado</dc:creator>
  <cp:lastModifiedBy>Usuario de Windows</cp:lastModifiedBy>
  <cp:revision>10</cp:revision>
  <dcterms:created xsi:type="dcterms:W3CDTF">2019-03-09T21:26:22Z</dcterms:created>
  <dcterms:modified xsi:type="dcterms:W3CDTF">2020-11-30T12:46:22Z</dcterms:modified>
</cp:coreProperties>
</file>