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7" r:id="rId11"/>
    <p:sldId id="266" r:id="rId1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E527"/>
    <a:srgbClr val="B30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4624C-7CC9-40CA-BF5D-46C51A494FB2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4FA6-5BA9-471C-8885-D81E2BAF351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95747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4624C-7CC9-40CA-BF5D-46C51A494FB2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4FA6-5BA9-471C-8885-D81E2BAF351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79708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4624C-7CC9-40CA-BF5D-46C51A494FB2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4FA6-5BA9-471C-8885-D81E2BAF351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95458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4624C-7CC9-40CA-BF5D-46C51A494FB2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4FA6-5BA9-471C-8885-D81E2BAF351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73273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4624C-7CC9-40CA-BF5D-46C51A494FB2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4FA6-5BA9-471C-8885-D81E2BAF351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24195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4624C-7CC9-40CA-BF5D-46C51A494FB2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4FA6-5BA9-471C-8885-D81E2BAF351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56171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4624C-7CC9-40CA-BF5D-46C51A494FB2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4FA6-5BA9-471C-8885-D81E2BAF351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23648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4624C-7CC9-40CA-BF5D-46C51A494FB2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4FA6-5BA9-471C-8885-D81E2BAF351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4062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4624C-7CC9-40CA-BF5D-46C51A494FB2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4FA6-5BA9-471C-8885-D81E2BAF351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61785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4624C-7CC9-40CA-BF5D-46C51A494FB2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4FA6-5BA9-471C-8885-D81E2BAF351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6514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4624C-7CC9-40CA-BF5D-46C51A494FB2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4FA6-5BA9-471C-8885-D81E2BAF351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1765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4624C-7CC9-40CA-BF5D-46C51A494FB2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24FA6-5BA9-471C-8885-D81E2BAF351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56649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Resultado de imagen para BORDES COLORID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75"/>
          <a:stretch/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046686" y="4869160"/>
            <a:ext cx="698169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itannic Bold" pitchFamily="34" charset="0"/>
              </a:rPr>
              <a:t>Secuencia numérica 1 al 10</a:t>
            </a:r>
          </a:p>
        </p:txBody>
      </p:sp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69" y="2060848"/>
            <a:ext cx="695041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redondeado 5"/>
          <p:cNvSpPr/>
          <p:nvPr/>
        </p:nvSpPr>
        <p:spPr>
          <a:xfrm>
            <a:off x="3779912" y="404664"/>
            <a:ext cx="4536504" cy="113048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Educadora de Párvulos: Verónica Rodríguez.</a:t>
            </a:r>
          </a:p>
          <a:p>
            <a:pPr algn="ctr"/>
            <a:r>
              <a:rPr lang="es-CL" b="1" dirty="0" smtClean="0">
                <a:solidFill>
                  <a:schemeClr val="tx1"/>
                </a:solidFill>
              </a:rPr>
              <a:t>Kínder y Pre Kínder</a:t>
            </a:r>
          </a:p>
          <a:p>
            <a:pPr algn="ctr"/>
            <a:r>
              <a:rPr lang="es-CL" b="1" dirty="0" smtClean="0">
                <a:solidFill>
                  <a:schemeClr val="tx1"/>
                </a:solidFill>
              </a:rPr>
              <a:t>Escuela Pedro Antonio Tejos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7" name="Elipse 6"/>
          <p:cNvSpPr/>
          <p:nvPr/>
        </p:nvSpPr>
        <p:spPr>
          <a:xfrm>
            <a:off x="866244" y="550962"/>
            <a:ext cx="2047425" cy="129371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OA  6</a:t>
            </a:r>
          </a:p>
          <a:p>
            <a:pPr algn="ctr"/>
            <a:r>
              <a:rPr lang="es-CL" b="1" dirty="0" smtClean="0">
                <a:solidFill>
                  <a:schemeClr val="tx1"/>
                </a:solidFill>
              </a:rPr>
              <a:t>Pensamiento matemático</a:t>
            </a:r>
            <a:endParaRPr lang="es-CL" b="1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3623" y="809507"/>
            <a:ext cx="640135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00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7"/>
          <a:stretch/>
        </p:blipFill>
        <p:spPr bwMode="auto">
          <a:xfrm>
            <a:off x="23394" y="2073"/>
            <a:ext cx="9120606" cy="692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Pergamino horizontal"/>
          <p:cNvSpPr/>
          <p:nvPr/>
        </p:nvSpPr>
        <p:spPr>
          <a:xfrm>
            <a:off x="1247775" y="1052736"/>
            <a:ext cx="6731732" cy="1368152"/>
          </a:xfrm>
          <a:prstGeom prst="horizontalScroll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/>
              <a:t>Actividad: </a:t>
            </a:r>
            <a:r>
              <a:rPr lang="es-CL" dirty="0" smtClean="0"/>
              <a:t>Lee y </a:t>
            </a:r>
            <a:r>
              <a:rPr lang="es-CL" dirty="0"/>
              <a:t>c</a:t>
            </a:r>
            <a:r>
              <a:rPr lang="es-CL" dirty="0" smtClean="0"/>
              <a:t>ompleta </a:t>
            </a:r>
            <a:r>
              <a:rPr lang="es-CL" dirty="0"/>
              <a:t>la secuencia numérica con los números que faltan.</a:t>
            </a:r>
          </a:p>
        </p:txBody>
      </p:sp>
      <p:pic>
        <p:nvPicPr>
          <p:cNvPr id="4098" name="Picture 2" descr="Resultado de imagen para dibujo hojas de ran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931" y="2780928"/>
            <a:ext cx="2258125" cy="158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n para dibujo circulos color verd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16" b="59258"/>
          <a:stretch/>
        </p:blipFill>
        <p:spPr bwMode="auto">
          <a:xfrm>
            <a:off x="3115773" y="4878093"/>
            <a:ext cx="1153081" cy="99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Resultado de imagen para dibujo circulos color verd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16" b="59258"/>
          <a:stretch/>
        </p:blipFill>
        <p:spPr bwMode="auto">
          <a:xfrm>
            <a:off x="4240789" y="4828666"/>
            <a:ext cx="1267315" cy="109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Resultado de imagen para dibujo circulos color verd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16" b="59258"/>
          <a:stretch/>
        </p:blipFill>
        <p:spPr bwMode="auto">
          <a:xfrm>
            <a:off x="6767562" y="4828666"/>
            <a:ext cx="1302463" cy="11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esultado de imagen para dibujo circulos color verd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16" b="59258"/>
          <a:stretch/>
        </p:blipFill>
        <p:spPr bwMode="auto">
          <a:xfrm>
            <a:off x="5508104" y="4828666"/>
            <a:ext cx="1267315" cy="109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Resultado de imagen para dibujo circulos color verd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16" b="59258"/>
          <a:stretch/>
        </p:blipFill>
        <p:spPr bwMode="auto">
          <a:xfrm>
            <a:off x="1005329" y="4936546"/>
            <a:ext cx="1081051" cy="93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esultado de imagen para dibujo circulos color verd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16" b="59258"/>
          <a:stretch/>
        </p:blipFill>
        <p:spPr bwMode="auto">
          <a:xfrm>
            <a:off x="2086379" y="4906407"/>
            <a:ext cx="1153081" cy="99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403648" y="5044938"/>
            <a:ext cx="432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800" b="1" dirty="0"/>
              <a:t>4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3504056" y="4989829"/>
            <a:ext cx="432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800" b="1" dirty="0"/>
              <a:t>6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7202769" y="5041058"/>
            <a:ext cx="432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800" b="1" dirty="0"/>
              <a:t>9</a:t>
            </a:r>
          </a:p>
        </p:txBody>
      </p:sp>
      <p:pic>
        <p:nvPicPr>
          <p:cNvPr id="4102" name="Picture 6" descr="Resultado de imagen para dibujo mosca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801" y="3284984"/>
            <a:ext cx="1346754" cy="134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807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7"/>
          <a:stretch/>
        </p:blipFill>
        <p:spPr bwMode="auto">
          <a:xfrm>
            <a:off x="23394" y="2073"/>
            <a:ext cx="9120606" cy="692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Resultado de imagen para secuencia numerica 1 al 1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5124" name="Picture 4" descr="Resultado de imagen para secuencia numerica 1 al 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" t="6510" r="3445" b="68182"/>
          <a:stretch/>
        </p:blipFill>
        <p:spPr bwMode="auto">
          <a:xfrm>
            <a:off x="1228297" y="3645024"/>
            <a:ext cx="6800087" cy="224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Pergamino horizontal"/>
          <p:cNvSpPr/>
          <p:nvPr/>
        </p:nvSpPr>
        <p:spPr>
          <a:xfrm>
            <a:off x="1247775" y="1052736"/>
            <a:ext cx="6731732" cy="1368152"/>
          </a:xfrm>
          <a:prstGeom prst="horizontalScroll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Actividad: </a:t>
            </a:r>
            <a:r>
              <a:rPr lang="es-CL" dirty="0" smtClean="0"/>
              <a:t>Lee y </a:t>
            </a:r>
            <a:r>
              <a:rPr lang="es-CL" dirty="0"/>
              <a:t>c</a:t>
            </a:r>
            <a:r>
              <a:rPr lang="es-CL" dirty="0" smtClean="0"/>
              <a:t>ompleta </a:t>
            </a:r>
            <a:r>
              <a:rPr lang="es-CL" dirty="0"/>
              <a:t>la secuencia numérica con los números que faltan.</a:t>
            </a:r>
          </a:p>
        </p:txBody>
      </p:sp>
      <p:sp>
        <p:nvSpPr>
          <p:cNvPr id="6" name="AutoShape 6" descr="Resultado de imagen para secuencia numerica 1 al 1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8" name="AutoShape 8" descr="Resultado de imagen para secuencia numerica 1 al 1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9" name="AutoShape 10" descr="Resultado de imagen para secuencia numerica 1 al 10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807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7"/>
          <a:stretch/>
        </p:blipFill>
        <p:spPr bwMode="auto">
          <a:xfrm>
            <a:off x="23394" y="2073"/>
            <a:ext cx="9120606" cy="692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cara feli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70416"/>
            <a:ext cx="2268038" cy="251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n relacionad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7"/>
          <a:stretch/>
        </p:blipFill>
        <p:spPr bwMode="auto">
          <a:xfrm>
            <a:off x="6041724" y="2744569"/>
            <a:ext cx="1968523" cy="194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n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993" y="3465668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66402" y="1196752"/>
            <a:ext cx="721428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¿ Cómo nos </a:t>
            </a:r>
            <a:r>
              <a:rPr lang="es-E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sentimos </a:t>
            </a:r>
            <a:r>
              <a:rPr lang="es-ES" sz="5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hoy?</a:t>
            </a:r>
          </a:p>
        </p:txBody>
      </p:sp>
    </p:spTree>
    <p:extLst>
      <p:ext uri="{BB962C8B-B14F-4D97-AF65-F5344CB8AC3E}">
        <p14:creationId xmlns:p14="http://schemas.microsoft.com/office/powerpoint/2010/main" val="331007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7"/>
          <a:stretch/>
        </p:blipFill>
        <p:spPr bwMode="auto">
          <a:xfrm>
            <a:off x="23394" y="2073"/>
            <a:ext cx="9120606" cy="692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sultado de imagen para los numero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3" r="10180"/>
          <a:stretch/>
        </p:blipFill>
        <p:spPr bwMode="auto">
          <a:xfrm>
            <a:off x="1259632" y="2060848"/>
            <a:ext cx="669674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339307" y="1268760"/>
            <a:ext cx="6617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Secuencia de números</a:t>
            </a:r>
          </a:p>
        </p:txBody>
      </p:sp>
    </p:spTree>
    <p:extLst>
      <p:ext uri="{BB962C8B-B14F-4D97-AF65-F5344CB8AC3E}">
        <p14:creationId xmlns:p14="http://schemas.microsoft.com/office/powerpoint/2010/main" val="2830628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7"/>
          <a:stretch/>
        </p:blipFill>
        <p:spPr bwMode="auto">
          <a:xfrm>
            <a:off x="23394" y="2073"/>
            <a:ext cx="9120606" cy="692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Elipse"/>
          <p:cNvSpPr/>
          <p:nvPr/>
        </p:nvSpPr>
        <p:spPr>
          <a:xfrm>
            <a:off x="3181888" y="4696448"/>
            <a:ext cx="1368152" cy="1170130"/>
          </a:xfrm>
          <a:prstGeom prst="ellipse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Elipse"/>
          <p:cNvSpPr/>
          <p:nvPr/>
        </p:nvSpPr>
        <p:spPr>
          <a:xfrm>
            <a:off x="1475656" y="4696448"/>
            <a:ext cx="1392236" cy="1170130"/>
          </a:xfrm>
          <a:prstGeom prst="ellipse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9600" dirty="0"/>
              <a:t>1</a:t>
            </a:r>
          </a:p>
        </p:txBody>
      </p:sp>
      <p:sp>
        <p:nvSpPr>
          <p:cNvPr id="8" name="7 Elipse"/>
          <p:cNvSpPr/>
          <p:nvPr/>
        </p:nvSpPr>
        <p:spPr>
          <a:xfrm>
            <a:off x="4968044" y="4682028"/>
            <a:ext cx="1368152" cy="1170130"/>
          </a:xfrm>
          <a:prstGeom prst="ellipse">
            <a:avLst/>
          </a:prstGeom>
          <a:ln w="57150">
            <a:solidFill>
              <a:srgbClr val="30E527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9600" dirty="0"/>
              <a:t>3</a:t>
            </a:r>
          </a:p>
        </p:txBody>
      </p:sp>
      <p:sp>
        <p:nvSpPr>
          <p:cNvPr id="9" name="8 Elipse"/>
          <p:cNvSpPr/>
          <p:nvPr/>
        </p:nvSpPr>
        <p:spPr>
          <a:xfrm>
            <a:off x="6588224" y="4656615"/>
            <a:ext cx="1368152" cy="1170130"/>
          </a:xfrm>
          <a:prstGeom prst="ellipse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Llamada de nube"/>
          <p:cNvSpPr/>
          <p:nvPr/>
        </p:nvSpPr>
        <p:spPr>
          <a:xfrm>
            <a:off x="1940228" y="1124744"/>
            <a:ext cx="6055631" cy="1440160"/>
          </a:xfrm>
          <a:prstGeom prst="cloudCallout">
            <a:avLst>
              <a:gd name="adj1" fmla="val -37306"/>
              <a:gd name="adj2" fmla="val 61217"/>
            </a:avLst>
          </a:prstGeom>
          <a:ln w="38100">
            <a:solidFill>
              <a:srgbClr val="B30FB3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/>
              <a:t>Actividad: </a:t>
            </a:r>
            <a:r>
              <a:rPr lang="es-CL" b="1" dirty="0" smtClean="0"/>
              <a:t> </a:t>
            </a:r>
            <a:r>
              <a:rPr lang="es-CL" dirty="0" smtClean="0"/>
              <a:t>Lee y </a:t>
            </a:r>
            <a:r>
              <a:rPr lang="es-CL" dirty="0"/>
              <a:t>n</a:t>
            </a:r>
            <a:r>
              <a:rPr lang="es-CL" dirty="0" smtClean="0"/>
              <a:t>ombra </a:t>
            </a:r>
            <a:r>
              <a:rPr lang="es-CL" dirty="0"/>
              <a:t>los números que faltan para completar la secuencia. </a:t>
            </a:r>
          </a:p>
        </p:txBody>
      </p:sp>
      <p:pic>
        <p:nvPicPr>
          <p:cNvPr id="9220" name="Picture 4" descr="Resultado de imagen para dibujo de niÃ±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010" y="2378225"/>
            <a:ext cx="153443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Resultado de imagen para dibujo de globo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0" t="8331" r="16311"/>
          <a:stretch/>
        </p:blipFill>
        <p:spPr bwMode="auto">
          <a:xfrm>
            <a:off x="6696235" y="2378225"/>
            <a:ext cx="1152129" cy="213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310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7"/>
          <a:stretch/>
        </p:blipFill>
        <p:spPr bwMode="auto">
          <a:xfrm>
            <a:off x="23394" y="2073"/>
            <a:ext cx="9120606" cy="692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Elipse"/>
          <p:cNvSpPr/>
          <p:nvPr/>
        </p:nvSpPr>
        <p:spPr>
          <a:xfrm>
            <a:off x="1109859" y="4709933"/>
            <a:ext cx="1392236" cy="1170130"/>
          </a:xfrm>
          <a:prstGeom prst="ellipse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9600" dirty="0"/>
              <a:t>4</a:t>
            </a:r>
          </a:p>
        </p:txBody>
      </p:sp>
      <p:sp>
        <p:nvSpPr>
          <p:cNvPr id="6" name="5 Elipse"/>
          <p:cNvSpPr/>
          <p:nvPr/>
        </p:nvSpPr>
        <p:spPr>
          <a:xfrm>
            <a:off x="2502095" y="4709933"/>
            <a:ext cx="1392236" cy="1170130"/>
          </a:xfrm>
          <a:prstGeom prst="ellipse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9600" dirty="0"/>
          </a:p>
        </p:txBody>
      </p:sp>
      <p:sp>
        <p:nvSpPr>
          <p:cNvPr id="7" name="6 Elipse"/>
          <p:cNvSpPr/>
          <p:nvPr/>
        </p:nvSpPr>
        <p:spPr>
          <a:xfrm>
            <a:off x="3887579" y="4709933"/>
            <a:ext cx="1392236" cy="1170130"/>
          </a:xfrm>
          <a:prstGeom prst="ellipse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9600" dirty="0"/>
          </a:p>
        </p:txBody>
      </p:sp>
      <p:sp>
        <p:nvSpPr>
          <p:cNvPr id="8" name="7 Elipse"/>
          <p:cNvSpPr/>
          <p:nvPr/>
        </p:nvSpPr>
        <p:spPr>
          <a:xfrm>
            <a:off x="5279815" y="4650901"/>
            <a:ext cx="1392236" cy="1170130"/>
          </a:xfrm>
          <a:prstGeom prst="ellipse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9600" dirty="0"/>
          </a:p>
        </p:txBody>
      </p:sp>
      <p:pic>
        <p:nvPicPr>
          <p:cNvPr id="7170" name="Picture 2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636" y="2420887"/>
            <a:ext cx="2045577" cy="223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Pergamino horizontal"/>
          <p:cNvSpPr/>
          <p:nvPr/>
        </p:nvSpPr>
        <p:spPr>
          <a:xfrm>
            <a:off x="1152637" y="1052736"/>
            <a:ext cx="6731732" cy="1368152"/>
          </a:xfrm>
          <a:prstGeom prst="horizontalScrol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/>
              <a:t>Actividad: </a:t>
            </a:r>
            <a:r>
              <a:rPr lang="es-CL" b="1" dirty="0" smtClean="0"/>
              <a:t> </a:t>
            </a:r>
            <a:r>
              <a:rPr lang="es-CL" dirty="0" smtClean="0"/>
              <a:t>Lee y completa </a:t>
            </a:r>
            <a:r>
              <a:rPr lang="es-CL" dirty="0"/>
              <a:t>la secuencia numérica con el número que falta. </a:t>
            </a:r>
          </a:p>
        </p:txBody>
      </p:sp>
      <p:sp>
        <p:nvSpPr>
          <p:cNvPr id="12" name="11 Elipse"/>
          <p:cNvSpPr/>
          <p:nvPr/>
        </p:nvSpPr>
        <p:spPr>
          <a:xfrm>
            <a:off x="6672051" y="4634115"/>
            <a:ext cx="1392236" cy="1170130"/>
          </a:xfrm>
          <a:prstGeom prst="ellipse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9600" dirty="0"/>
              <a:t>8</a:t>
            </a:r>
          </a:p>
        </p:txBody>
      </p:sp>
      <p:pic>
        <p:nvPicPr>
          <p:cNvPr id="2050" name="Picture 2" descr="Resultado de imagen para dibujo de pelo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51" y="3284984"/>
            <a:ext cx="1195229" cy="111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14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7"/>
          <a:stretch/>
        </p:blipFill>
        <p:spPr bwMode="auto">
          <a:xfrm>
            <a:off x="23394" y="2073"/>
            <a:ext cx="9120606" cy="692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Pergamino horizontal"/>
          <p:cNvSpPr/>
          <p:nvPr/>
        </p:nvSpPr>
        <p:spPr>
          <a:xfrm>
            <a:off x="1247775" y="1052736"/>
            <a:ext cx="6731732" cy="1368152"/>
          </a:xfrm>
          <a:prstGeom prst="horizontalScroll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/>
              <a:t>Actividad: </a:t>
            </a:r>
            <a:r>
              <a:rPr lang="es-CL" b="1" dirty="0" smtClean="0"/>
              <a:t> </a:t>
            </a:r>
            <a:r>
              <a:rPr lang="es-CL" dirty="0" smtClean="0"/>
              <a:t>Lee y </a:t>
            </a:r>
            <a:r>
              <a:rPr lang="es-CL" dirty="0"/>
              <a:t>c</a:t>
            </a:r>
            <a:r>
              <a:rPr lang="es-CL" dirty="0" smtClean="0"/>
              <a:t>ompleta </a:t>
            </a:r>
            <a:r>
              <a:rPr lang="es-CL" dirty="0"/>
              <a:t>la secuencia numérica con los números que faltan.</a:t>
            </a:r>
          </a:p>
        </p:txBody>
      </p:sp>
      <p:pic>
        <p:nvPicPr>
          <p:cNvPr id="6146" name="Picture 2" descr="Resultado de imagen para dibujo de cuncuna de numer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2780928"/>
            <a:ext cx="6852617" cy="288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764307" y="3933056"/>
            <a:ext cx="504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0" dirty="0"/>
              <a:t>6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860032" y="3789040"/>
            <a:ext cx="504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688107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7"/>
          <a:stretch/>
        </p:blipFill>
        <p:spPr bwMode="auto">
          <a:xfrm>
            <a:off x="23394" y="2073"/>
            <a:ext cx="9120606" cy="692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Resultado de imagen para dibujo de tren con numero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61"/>
          <a:stretch/>
        </p:blipFill>
        <p:spPr bwMode="auto">
          <a:xfrm>
            <a:off x="1043609" y="3140968"/>
            <a:ext cx="3672408" cy="286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Pergamino horizontal"/>
          <p:cNvSpPr/>
          <p:nvPr/>
        </p:nvSpPr>
        <p:spPr>
          <a:xfrm>
            <a:off x="1247775" y="1052736"/>
            <a:ext cx="6731732" cy="1368152"/>
          </a:xfrm>
          <a:prstGeom prst="horizontalScroll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/>
              <a:t>Actividad: </a:t>
            </a:r>
            <a:r>
              <a:rPr lang="es-CL" b="1" dirty="0" smtClean="0"/>
              <a:t> Lee y </a:t>
            </a:r>
            <a:r>
              <a:rPr lang="es-CL" dirty="0"/>
              <a:t>c</a:t>
            </a:r>
            <a:r>
              <a:rPr lang="es-CL" dirty="0" smtClean="0"/>
              <a:t>ompleta </a:t>
            </a:r>
            <a:r>
              <a:rPr lang="es-CL" dirty="0"/>
              <a:t>la secuencia numérica con los números que faltan.</a:t>
            </a:r>
          </a:p>
        </p:txBody>
      </p:sp>
      <p:pic>
        <p:nvPicPr>
          <p:cNvPr id="5124" name="Picture 4" descr="Resultado de imagen para dibujo de tren con numero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4" t="67124" r="-4334"/>
          <a:stretch/>
        </p:blipFill>
        <p:spPr bwMode="auto">
          <a:xfrm>
            <a:off x="4716017" y="5157192"/>
            <a:ext cx="3446941" cy="85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210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7"/>
          <a:stretch/>
        </p:blipFill>
        <p:spPr bwMode="auto">
          <a:xfrm>
            <a:off x="23394" y="2073"/>
            <a:ext cx="9120606" cy="692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Pergamino horizontal"/>
          <p:cNvSpPr/>
          <p:nvPr/>
        </p:nvSpPr>
        <p:spPr>
          <a:xfrm>
            <a:off x="1247775" y="1052736"/>
            <a:ext cx="6731732" cy="1368152"/>
          </a:xfrm>
          <a:prstGeom prst="horizontalScroll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/>
              <a:t>Actividad: </a:t>
            </a:r>
            <a:r>
              <a:rPr lang="es-CL" b="1" dirty="0" smtClean="0"/>
              <a:t> </a:t>
            </a:r>
            <a:r>
              <a:rPr lang="es-CL" dirty="0" smtClean="0"/>
              <a:t>Lee y </a:t>
            </a:r>
            <a:r>
              <a:rPr lang="es-CL" dirty="0"/>
              <a:t>c</a:t>
            </a:r>
            <a:r>
              <a:rPr lang="es-CL" dirty="0" smtClean="0"/>
              <a:t>ompleta </a:t>
            </a:r>
            <a:r>
              <a:rPr lang="es-CL" dirty="0"/>
              <a:t>la secuencia numérica con los números que faltan.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684643"/>
              </p:ext>
            </p:extLst>
          </p:nvPr>
        </p:nvGraphicFramePr>
        <p:xfrm>
          <a:off x="1565641" y="4797152"/>
          <a:ext cx="6096000" cy="914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5400" dirty="0"/>
                        <a:t>1</a:t>
                      </a:r>
                      <a:endParaRPr lang="es-CL" sz="54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54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5400" dirty="0"/>
                        <a:t>3</a:t>
                      </a:r>
                      <a:endParaRPr lang="es-CL" sz="54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54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54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5400" dirty="0"/>
                        <a:t>6</a:t>
                      </a:r>
                      <a:endParaRPr lang="es-CL" sz="54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54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54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5400" dirty="0"/>
                        <a:t>9</a:t>
                      </a:r>
                      <a:endParaRPr lang="es-CL" sz="54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5400" b="1" dirty="0">
                        <a:latin typeface="Arial Black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2" t="10190" r="21233" b="11155"/>
          <a:stretch/>
        </p:blipFill>
        <p:spPr bwMode="auto">
          <a:xfrm>
            <a:off x="1403648" y="3140968"/>
            <a:ext cx="1669473" cy="152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3516373"/>
            <a:ext cx="1621443" cy="115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36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7"/>
          <a:stretch/>
        </p:blipFill>
        <p:spPr bwMode="auto">
          <a:xfrm>
            <a:off x="23394" y="2073"/>
            <a:ext cx="9120606" cy="692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sultado de imagen para dibujo de estrell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4437112"/>
            <a:ext cx="1410703" cy="141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n para dibujo de estrell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78" y="4437111"/>
            <a:ext cx="1410703" cy="141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sultado de imagen para dibujo de estrell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232" y="4437112"/>
            <a:ext cx="1410703" cy="141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sultado de imagen para dibujo de estrell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508" y="4437110"/>
            <a:ext cx="1410703" cy="141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esultado de imagen para dibujo de estrell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054" y="4437109"/>
            <a:ext cx="1410703" cy="141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1394109" y="4757739"/>
            <a:ext cx="10228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400" b="1" dirty="0"/>
              <a:t>5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4072277" y="4791078"/>
            <a:ext cx="10228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400" b="1" dirty="0"/>
              <a:t>  7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6815985" y="4853446"/>
            <a:ext cx="10228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400" b="1" dirty="0"/>
              <a:t>9</a:t>
            </a:r>
          </a:p>
        </p:txBody>
      </p:sp>
      <p:sp>
        <p:nvSpPr>
          <p:cNvPr id="15" name="14 Pergamino horizontal"/>
          <p:cNvSpPr/>
          <p:nvPr/>
        </p:nvSpPr>
        <p:spPr>
          <a:xfrm>
            <a:off x="1247775" y="1052736"/>
            <a:ext cx="6731732" cy="1368152"/>
          </a:xfrm>
          <a:prstGeom prst="horizontalScroll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/>
              <a:t>Actividad: </a:t>
            </a:r>
            <a:r>
              <a:rPr lang="es-CL" b="1" dirty="0" smtClean="0"/>
              <a:t> </a:t>
            </a:r>
            <a:r>
              <a:rPr lang="es-CL" dirty="0" smtClean="0"/>
              <a:t>Lee y </a:t>
            </a:r>
            <a:r>
              <a:rPr lang="es-CL" dirty="0"/>
              <a:t>c</a:t>
            </a:r>
            <a:r>
              <a:rPr lang="es-CL" dirty="0" smtClean="0"/>
              <a:t>ompleta </a:t>
            </a:r>
            <a:r>
              <a:rPr lang="es-CL" dirty="0"/>
              <a:t>la secuencia numérica con los números que faltan.</a:t>
            </a:r>
          </a:p>
        </p:txBody>
      </p:sp>
      <p:pic>
        <p:nvPicPr>
          <p:cNvPr id="3076" name="Picture 4" descr="Resultado de imagen para dibujo de ovn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865" y="2564904"/>
            <a:ext cx="2212383" cy="198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n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044" y="2640170"/>
            <a:ext cx="1542195" cy="165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082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162</Words>
  <Application>Microsoft Office PowerPoint</Application>
  <PresentationFormat>Presentación en pantalla (4:3)</PresentationFormat>
  <Paragraphs>32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Britannic Bold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 Alvarado</dc:creator>
  <cp:lastModifiedBy>Usuario de Windows</cp:lastModifiedBy>
  <cp:revision>14</cp:revision>
  <dcterms:created xsi:type="dcterms:W3CDTF">2019-03-08T00:26:06Z</dcterms:created>
  <dcterms:modified xsi:type="dcterms:W3CDTF">2020-12-03T18:12:26Z</dcterms:modified>
</cp:coreProperties>
</file>