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32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5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743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37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659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69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90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42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24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1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94ED-2CE1-4532-BC08-85DD16073ADE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B0FF-59F3-4129-9010-3A9EF41F4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02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2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52802" y="2060848"/>
            <a:ext cx="4438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Hoy </a:t>
            </a:r>
            <a:r>
              <a:rPr lang="es-ES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Recordaremos</a:t>
            </a:r>
            <a:r>
              <a:rPr lang="es-ES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:</a:t>
            </a:r>
            <a:endParaRPr lang="es-ES" sz="3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680" y="2995243"/>
            <a:ext cx="33005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SEGMENTACIÓN</a:t>
            </a:r>
          </a:p>
          <a:p>
            <a:pPr algn="ctr"/>
            <a:r>
              <a:rPr lang="es-E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SILÁBICA.</a:t>
            </a:r>
            <a:endParaRPr lang="es-E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59159"/>
            <a:ext cx="453650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L" b="1">
                <a:solidFill>
                  <a:prstClr val="black"/>
                </a:solidFill>
                <a:sym typeface="Arial"/>
              </a:rPr>
              <a:t>Educadora de Párvulos: Verónica Rodríguez</a:t>
            </a:r>
          </a:p>
          <a:p>
            <a:pPr lvl="0" algn="ctr"/>
            <a:r>
              <a:rPr lang="es-CL" b="1">
                <a:solidFill>
                  <a:prstClr val="black"/>
                </a:solidFill>
                <a:sym typeface="Arial"/>
              </a:rPr>
              <a:t>Kínder y pre Kínder</a:t>
            </a:r>
          </a:p>
          <a:p>
            <a:pPr lvl="0" algn="ctr"/>
            <a:r>
              <a:rPr lang="es-CL" b="1">
                <a:solidFill>
                  <a:prstClr val="black"/>
                </a:solidFill>
                <a:sym typeface="Arial"/>
              </a:rPr>
              <a:t>Escuela Pedro Antonio Tejos</a:t>
            </a:r>
            <a:endParaRPr lang="es-CL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08097"/>
            <a:ext cx="646232" cy="66452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879707" y="10822"/>
            <a:ext cx="1656184" cy="11617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3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91431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95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5" y="5013176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80145" y="705470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4098" name="Picture 2" descr="Resultado de imagen para PAN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06" y="1759939"/>
            <a:ext cx="2602446" cy="24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45418" y="4005064"/>
            <a:ext cx="1253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</a:t>
            </a:r>
          </a:p>
        </p:txBody>
      </p:sp>
    </p:spTree>
    <p:extLst>
      <p:ext uri="{BB962C8B-B14F-4D97-AF65-F5344CB8AC3E}">
        <p14:creationId xmlns:p14="http://schemas.microsoft.com/office/powerpoint/2010/main" val="98764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6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25" y="1988840"/>
            <a:ext cx="2798440" cy="22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332686" y="4211217"/>
            <a:ext cx="247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Calcetín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92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" y="-50898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95526" y="692696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98328"/>
            <a:ext cx="6040823" cy="89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01408" y="4074998"/>
            <a:ext cx="278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Lavadora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Resultado de imagen para DIBUJO DE lavador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r="12376"/>
          <a:stretch/>
        </p:blipFill>
        <p:spPr bwMode="auto">
          <a:xfrm>
            <a:off x="3526970" y="1484784"/>
            <a:ext cx="21971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7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6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1" y="5085184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Resultado de imagen para dibujo de PANTA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5053"/>
            <a:ext cx="27603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26029" y="4074998"/>
            <a:ext cx="273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Pantalón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19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6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1" y="5085184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57287" y="4074998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</a:t>
            </a:r>
            <a:endParaRPr lang="es-E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Resultado de imagen para dibujo de s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5794" r="13186" b="6006"/>
          <a:stretch/>
        </p:blipFill>
        <p:spPr bwMode="auto">
          <a:xfrm>
            <a:off x="3203848" y="1628800"/>
            <a:ext cx="2664296" cy="24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6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6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35" y="1863009"/>
            <a:ext cx="3054152" cy="21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1" y="5085184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712830" y="4074998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Bolso</a:t>
            </a:r>
            <a:endParaRPr lang="es-E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3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para dibujo de niÃ±o esc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232248" cy="36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77801" y="908720"/>
            <a:ext cx="28632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ACTIVIDAD</a:t>
            </a:r>
            <a:r>
              <a:rPr lang="es-ES" sz="32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:</a:t>
            </a:r>
            <a:endParaRPr lang="es-ES" sz="3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3347864" y="1988840"/>
            <a:ext cx="5040560" cy="2376264"/>
          </a:xfrm>
          <a:prstGeom prst="wedgeEllipseCallout">
            <a:avLst>
              <a:gd name="adj1" fmla="val -58489"/>
              <a:gd name="adj2" fmla="val 1810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Separa en sílabas las palabras y marca con una (x) el número que corresponda</a:t>
            </a:r>
            <a:r>
              <a:rPr lang="es-CL" sz="2000" b="1" dirty="0" smtClean="0">
                <a:solidFill>
                  <a:schemeClr val="tx1"/>
                </a:solidFill>
              </a:rPr>
              <a:t>.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7854" y="692696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2" y="1700808"/>
            <a:ext cx="2861897" cy="27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74206" y="4161854"/>
            <a:ext cx="239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pecera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8453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96" y="5179197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Resultado de imagen para dibujo de obje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6279"/>
            <a:ext cx="2376264" cy="28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72830" y="692696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851920" y="4271368"/>
            <a:ext cx="165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LUPA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18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77" y="5085184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04762" y="692696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70013" y="4161854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pUMA</a:t>
            </a: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"/>
          <a:stretch/>
        </p:blipFill>
        <p:spPr bwMode="auto">
          <a:xfrm>
            <a:off x="2555776" y="1617483"/>
            <a:ext cx="3888432" cy="26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77627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59335" y="4149080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MOMIA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Resultado de imagen para DIBUJO DE  MOM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35" y="1700808"/>
            <a:ext cx="2483228" cy="26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1" y="5085184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57219" y="4161854"/>
            <a:ext cx="2630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TOMATE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Resultado de imagen para DIBUJO DE  TOM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21445"/>
            <a:ext cx="2563789" cy="23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98" y="37759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9850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72830" y="898115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37181" y="4236520"/>
            <a:ext cx="308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peLICANO</a:t>
            </a:r>
          </a:p>
        </p:txBody>
      </p:sp>
      <p:pic>
        <p:nvPicPr>
          <p:cNvPr id="6146" name="Picture 2" descr="Resultado de imagen para DIBUJO DE PELIC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99" y="1916832"/>
            <a:ext cx="3271804" cy="24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2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77" y="5157192"/>
            <a:ext cx="676875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86861" y="692696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Cuantas sílabas tiene…?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07373" y="4233862"/>
            <a:ext cx="1729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NIDO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Resultado de imagen para NIDO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16026"/>
            <a:ext cx="4286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05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122</Words>
  <Application>Microsoft Office PowerPoint</Application>
  <PresentationFormat>Presentación en pantalla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11</cp:revision>
  <dcterms:created xsi:type="dcterms:W3CDTF">2019-05-09T00:58:51Z</dcterms:created>
  <dcterms:modified xsi:type="dcterms:W3CDTF">2020-12-14T13:29:50Z</dcterms:modified>
</cp:coreProperties>
</file>