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111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042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688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404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557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256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205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517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382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77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5B1-F0E7-4185-B408-E2E409679387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767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55B1-F0E7-4185-B408-E2E409679387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39881-4425-4540-A9EA-5CE02CBF13C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880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71659" y="5229200"/>
            <a:ext cx="6187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/>
              <a:t>Ámbito: </a:t>
            </a:r>
            <a:r>
              <a:rPr lang="es-MX" sz="3200" dirty="0"/>
              <a:t>Desarrollo Personal y Social</a:t>
            </a:r>
            <a:endParaRPr lang="es-CL" sz="3200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3501" r="4451" b="7507"/>
          <a:stretch/>
        </p:blipFill>
        <p:spPr bwMode="auto">
          <a:xfrm>
            <a:off x="1907704" y="2708920"/>
            <a:ext cx="554461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03777" y="1835092"/>
            <a:ext cx="4352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Las Emociones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43608" y="805054"/>
            <a:ext cx="4464496" cy="96514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b="1" dirty="0" smtClean="0">
                <a:solidFill>
                  <a:prstClr val="black"/>
                </a:solidFill>
              </a:rPr>
              <a:t>Educadora </a:t>
            </a:r>
            <a:r>
              <a:rPr lang="es-CL" b="1" dirty="0">
                <a:solidFill>
                  <a:prstClr val="black"/>
                </a:solidFill>
              </a:rPr>
              <a:t>de Párvulos :Verónica Rodríguez</a:t>
            </a:r>
          </a:p>
          <a:p>
            <a:pPr lvl="0" algn="ctr"/>
            <a:r>
              <a:rPr lang="es-CL" b="1" dirty="0">
                <a:solidFill>
                  <a:prstClr val="black"/>
                </a:solidFill>
              </a:rPr>
              <a:t>Kínder y Pre Kínder</a:t>
            </a:r>
          </a:p>
          <a:p>
            <a:pPr lvl="0" algn="ctr"/>
            <a:r>
              <a:rPr lang="es-CL" b="1" dirty="0">
                <a:solidFill>
                  <a:prstClr val="black"/>
                </a:solidFill>
              </a:rPr>
              <a:t>Escuela Pedro Antonio Tejos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569" y="1105679"/>
            <a:ext cx="640135" cy="559216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6228184" y="548680"/>
            <a:ext cx="1944216" cy="12864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OA  3 Identidad y Autonomía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0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4248472" cy="385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29159" y="980728"/>
            <a:ext cx="70182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 Qué emoción tiene el niño?</a:t>
            </a:r>
          </a:p>
        </p:txBody>
      </p:sp>
    </p:spTree>
    <p:extLst>
      <p:ext uri="{BB962C8B-B14F-4D97-AF65-F5344CB8AC3E}">
        <p14:creationId xmlns:p14="http://schemas.microsoft.com/office/powerpoint/2010/main" val="47421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4" r="15640"/>
          <a:stretch/>
        </p:blipFill>
        <p:spPr bwMode="auto">
          <a:xfrm>
            <a:off x="2843808" y="1772816"/>
            <a:ext cx="407216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29159" y="980728"/>
            <a:ext cx="70182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 Qué emoción tiene el niño?</a:t>
            </a:r>
          </a:p>
        </p:txBody>
      </p:sp>
    </p:spTree>
    <p:extLst>
      <p:ext uri="{BB962C8B-B14F-4D97-AF65-F5344CB8AC3E}">
        <p14:creationId xmlns:p14="http://schemas.microsoft.com/office/powerpoint/2010/main" val="282077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dibujo niÃ±o enoj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35663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29159" y="980728"/>
            <a:ext cx="70182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 Qué emoción tiene el niño?</a:t>
            </a:r>
          </a:p>
        </p:txBody>
      </p:sp>
    </p:spTree>
    <p:extLst>
      <p:ext uri="{BB962C8B-B14F-4D97-AF65-F5344CB8AC3E}">
        <p14:creationId xmlns:p14="http://schemas.microsoft.com/office/powerpoint/2010/main" val="826852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36004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29159" y="980728"/>
            <a:ext cx="70182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 Qué emoción tiene el niño?</a:t>
            </a:r>
          </a:p>
        </p:txBody>
      </p:sp>
    </p:spTree>
    <p:extLst>
      <p:ext uri="{BB962C8B-B14F-4D97-AF65-F5344CB8AC3E}">
        <p14:creationId xmlns:p14="http://schemas.microsoft.com/office/powerpoint/2010/main" val="13705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para dibujo de niÃ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74" y="0"/>
            <a:ext cx="91611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99592" y="980728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Actividad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: </a:t>
            </a:r>
            <a:endParaRPr lang="es-MX" sz="2400" b="1" i="1" dirty="0">
              <a:latin typeface="Arial" pitchFamily="34" charset="0"/>
              <a:cs typeface="Arial" pitchFamily="34" charset="0"/>
            </a:endParaRPr>
          </a:p>
          <a:p>
            <a:r>
              <a:rPr lang="es-MX" sz="2400" dirty="0" smtClean="0"/>
              <a:t>Observa las imágenes en </a:t>
            </a:r>
            <a:r>
              <a:rPr lang="es-MX" sz="2400" dirty="0" smtClean="0"/>
              <a:t>personas </a:t>
            </a:r>
            <a:r>
              <a:rPr lang="es-MX" sz="2400" dirty="0"/>
              <a:t>y en personajes de cuentos, </a:t>
            </a:r>
            <a:r>
              <a:rPr lang="es-MX" sz="2400" dirty="0" smtClean="0"/>
              <a:t>identifica las emociones </a:t>
            </a:r>
            <a:r>
              <a:rPr lang="es-MX" sz="2400" dirty="0"/>
              <a:t>tales como: tristeza, miedo, alegría, pena y rabia.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18942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Resultado de imagen para patito feo llorand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3" r="19366"/>
          <a:stretch/>
        </p:blipFill>
        <p:spPr bwMode="auto">
          <a:xfrm>
            <a:off x="1619672" y="1835200"/>
            <a:ext cx="5832648" cy="3826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71600" y="879107"/>
            <a:ext cx="77768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¿ Qué emoción tiene patito feo?</a:t>
            </a:r>
          </a:p>
        </p:txBody>
      </p:sp>
    </p:spTree>
    <p:extLst>
      <p:ext uri="{BB962C8B-B14F-4D97-AF65-F5344CB8AC3E}">
        <p14:creationId xmlns:p14="http://schemas.microsoft.com/office/powerpoint/2010/main" val="59059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Resultado de imagen para los tres chanchitos asustad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2509" r="11631" b="21599"/>
          <a:stretch/>
        </p:blipFill>
        <p:spPr bwMode="auto">
          <a:xfrm>
            <a:off x="1403647" y="1633628"/>
            <a:ext cx="6264697" cy="388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11560" y="892819"/>
            <a:ext cx="83529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¿ Qué emoción tienen los cerditos?</a:t>
            </a:r>
          </a:p>
        </p:txBody>
      </p:sp>
    </p:spTree>
    <p:extLst>
      <p:ext uri="{BB962C8B-B14F-4D97-AF65-F5344CB8AC3E}">
        <p14:creationId xmlns:p14="http://schemas.microsoft.com/office/powerpoint/2010/main" val="345373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83" y="0"/>
            <a:ext cx="9168083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Resultado de imagen para hansel y gre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40" y="1750140"/>
            <a:ext cx="6407020" cy="3767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59946" y="921485"/>
            <a:ext cx="84639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¿ Qué emoción sienten los niños?</a:t>
            </a:r>
          </a:p>
        </p:txBody>
      </p:sp>
    </p:spTree>
    <p:extLst>
      <p:ext uri="{BB962C8B-B14F-4D97-AF65-F5344CB8AC3E}">
        <p14:creationId xmlns:p14="http://schemas.microsoft.com/office/powerpoint/2010/main" val="101250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sultado de imagen para emociones para niÃ±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3" r="49091" b="11780"/>
          <a:stretch/>
        </p:blipFill>
        <p:spPr bwMode="auto">
          <a:xfrm>
            <a:off x="2540002" y="1930055"/>
            <a:ext cx="4552278" cy="401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61126" y="1124744"/>
            <a:ext cx="76370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 Qué emoción tiene el niño?</a:t>
            </a:r>
          </a:p>
        </p:txBody>
      </p:sp>
    </p:spTree>
    <p:extLst>
      <p:ext uri="{BB962C8B-B14F-4D97-AF65-F5344CB8AC3E}">
        <p14:creationId xmlns:p14="http://schemas.microsoft.com/office/powerpoint/2010/main" val="339190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sultado de imagen para emociones para niÃ±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7" t="15992" b="12530"/>
          <a:stretch/>
        </p:blipFill>
        <p:spPr bwMode="auto">
          <a:xfrm>
            <a:off x="1907704" y="1628800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29159" y="980728"/>
            <a:ext cx="70182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 Qué emoción tiene el niño?</a:t>
            </a:r>
          </a:p>
        </p:txBody>
      </p:sp>
    </p:spTree>
    <p:extLst>
      <p:ext uri="{BB962C8B-B14F-4D97-AF65-F5344CB8AC3E}">
        <p14:creationId xmlns:p14="http://schemas.microsoft.com/office/powerpoint/2010/main" val="179350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niÃ±o feliz dibu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472608" cy="382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29159" y="980728"/>
            <a:ext cx="70182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 Qué emoción tiene el niño?</a:t>
            </a:r>
          </a:p>
        </p:txBody>
      </p:sp>
    </p:spTree>
    <p:extLst>
      <p:ext uri="{BB962C8B-B14F-4D97-AF65-F5344CB8AC3E}">
        <p14:creationId xmlns:p14="http://schemas.microsoft.com/office/powerpoint/2010/main" val="82092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9990faad188b7806137c3265198fa4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8"/>
            <a:ext cx="9143999" cy="6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744416" cy="43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29159" y="980728"/>
            <a:ext cx="70182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 Qué emoción tiene el niño?</a:t>
            </a:r>
          </a:p>
        </p:txBody>
      </p:sp>
    </p:spTree>
    <p:extLst>
      <p:ext uri="{BB962C8B-B14F-4D97-AF65-F5344CB8AC3E}">
        <p14:creationId xmlns:p14="http://schemas.microsoft.com/office/powerpoint/2010/main" val="29033570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133</Words>
  <Application>Microsoft Office PowerPoint</Application>
  <PresentationFormat>Presentación en pantalla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10</cp:revision>
  <dcterms:created xsi:type="dcterms:W3CDTF">2019-04-03T01:37:47Z</dcterms:created>
  <dcterms:modified xsi:type="dcterms:W3CDTF">2020-12-03T18:20:01Z</dcterms:modified>
</cp:coreProperties>
</file>