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73C8-DB0E-4C59-B930-410D46293252}" type="datetimeFigureOut">
              <a:rPr lang="es-CL" smtClean="0"/>
              <a:t>29-11-2020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2072-D6EA-4C1E-847F-F60FAB2D9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21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73C8-DB0E-4C59-B930-410D46293252}" type="datetimeFigureOut">
              <a:rPr lang="es-CL" smtClean="0"/>
              <a:t>29-11-2020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2072-D6EA-4C1E-847F-F60FAB2D9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21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73C8-DB0E-4C59-B930-410D46293252}" type="datetimeFigureOut">
              <a:rPr lang="es-CL" smtClean="0"/>
              <a:t>29-11-2020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2072-D6EA-4C1E-847F-F60FAB2D9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238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73C8-DB0E-4C59-B930-410D46293252}" type="datetimeFigureOut">
              <a:rPr lang="es-CL" smtClean="0"/>
              <a:t>29-11-2020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2072-D6EA-4C1E-847F-F60FAB2D9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803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73C8-DB0E-4C59-B930-410D46293252}" type="datetimeFigureOut">
              <a:rPr lang="es-CL" smtClean="0"/>
              <a:t>29-11-2020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2072-D6EA-4C1E-847F-F60FAB2D9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30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73C8-DB0E-4C59-B930-410D46293252}" type="datetimeFigureOut">
              <a:rPr lang="es-CL" smtClean="0"/>
              <a:t>29-11-2020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2072-D6EA-4C1E-847F-F60FAB2D9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265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73C8-DB0E-4C59-B930-410D46293252}" type="datetimeFigureOut">
              <a:rPr lang="es-CL" smtClean="0"/>
              <a:t>29-11-2020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2072-D6EA-4C1E-847F-F60FAB2D9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160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73C8-DB0E-4C59-B930-410D46293252}" type="datetimeFigureOut">
              <a:rPr lang="es-CL" smtClean="0"/>
              <a:t>29-11-2020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2072-D6EA-4C1E-847F-F60FAB2D9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012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73C8-DB0E-4C59-B930-410D46293252}" type="datetimeFigureOut">
              <a:rPr lang="es-CL" smtClean="0"/>
              <a:t>29-11-2020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2072-D6EA-4C1E-847F-F60FAB2D9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194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73C8-DB0E-4C59-B930-410D46293252}" type="datetimeFigureOut">
              <a:rPr lang="es-CL" smtClean="0"/>
              <a:t>29-11-2020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2072-D6EA-4C1E-847F-F60FAB2D9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545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73C8-DB0E-4C59-B930-410D46293252}" type="datetimeFigureOut">
              <a:rPr lang="es-CL" smtClean="0"/>
              <a:t>29-11-2020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2072-D6EA-4C1E-847F-F60FAB2D9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016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673C8-DB0E-4C59-B930-410D46293252}" type="datetimeFigureOut">
              <a:rPr lang="es-CL" smtClean="0"/>
              <a:t>29-11-2020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2072-D6EA-4C1E-847F-F60FAB2D9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26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4" y="-31464"/>
            <a:ext cx="91728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884" y="5633864"/>
            <a:ext cx="4497108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b="1" dirty="0">
                <a:solidFill>
                  <a:prstClr val="black"/>
                </a:solidFill>
              </a:rPr>
              <a:t>Educadora de Párvulos: Verónica Rodríguez</a:t>
            </a:r>
          </a:p>
          <a:p>
            <a:pPr lvl="0" algn="ctr"/>
            <a:r>
              <a:rPr lang="es-CL" b="1" dirty="0">
                <a:solidFill>
                  <a:prstClr val="black"/>
                </a:solidFill>
              </a:rPr>
              <a:t>Kínder y Pre kínder</a:t>
            </a:r>
          </a:p>
          <a:p>
            <a:pPr lvl="0" algn="ctr"/>
            <a:r>
              <a:rPr lang="es-CL" b="1" dirty="0">
                <a:solidFill>
                  <a:prstClr val="black"/>
                </a:solidFill>
              </a:rPr>
              <a:t>Escuela Pedro Antonio Tejos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6012160" y="5373216"/>
            <a:ext cx="1728192" cy="14533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 2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Lenguaje Verbal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0" y="6220423"/>
            <a:ext cx="597460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9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18699" y="1662524"/>
            <a:ext cx="32652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Baskerville Old Face" pitchFamily="18" charset="0"/>
              </a:rPr>
              <a:t> El perrito de Rita </a:t>
            </a:r>
          </a:p>
          <a:p>
            <a:r>
              <a:rPr lang="es-CL" sz="3600" b="1" dirty="0">
                <a:latin typeface="Baskerville Old Face" pitchFamily="18" charset="0"/>
              </a:rPr>
              <a:t>Me irrita. </a:t>
            </a:r>
          </a:p>
          <a:p>
            <a:r>
              <a:rPr lang="es-CL" sz="3600" b="1" dirty="0">
                <a:latin typeface="Baskerville Old Face" pitchFamily="18" charset="0"/>
              </a:rPr>
              <a:t>Dile a Rita que cambie el perrito por una perrita. </a:t>
            </a:r>
          </a:p>
        </p:txBody>
      </p:sp>
      <p:pic>
        <p:nvPicPr>
          <p:cNvPr id="4100" name="Picture 4" descr="Resultado de imagen para dibujo de perr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38164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5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59632" y="1108526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Baskerville Old Face" pitchFamily="18" charset="0"/>
              </a:rPr>
              <a:t>El loro no se aclara con el cloro. </a:t>
            </a:r>
          </a:p>
          <a:p>
            <a:endParaRPr lang="es-CL" sz="3600" b="1" dirty="0">
              <a:latin typeface="Baskerville Old Face" pitchFamily="18" charset="0"/>
            </a:endParaRPr>
          </a:p>
          <a:p>
            <a:r>
              <a:rPr lang="es-CL" sz="3600" b="1" dirty="0">
                <a:latin typeface="Baskerville Old Face" pitchFamily="18" charset="0"/>
              </a:rPr>
              <a:t>El loro no bebió el cloro,  por que se fue a cantar  al coro. </a:t>
            </a:r>
          </a:p>
        </p:txBody>
      </p:sp>
      <p:pic>
        <p:nvPicPr>
          <p:cNvPr id="2055" name="Picture 7" descr="Resultado de imagen para dibujo de lor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/>
          <a:stretch/>
        </p:blipFill>
        <p:spPr bwMode="auto">
          <a:xfrm>
            <a:off x="4588054" y="1196752"/>
            <a:ext cx="343143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7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43608" y="1385525"/>
            <a:ext cx="40299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Baskerville Old Face" pitchFamily="18" charset="0"/>
              </a:rPr>
              <a:t>Rosita, tenía una mesita. No sabemos que mesita tenía Rosita.  </a:t>
            </a:r>
          </a:p>
          <a:p>
            <a:r>
              <a:rPr lang="es-CL" sz="3600" b="1" dirty="0">
                <a:latin typeface="Baskerville Old Face" pitchFamily="18" charset="0"/>
              </a:rPr>
              <a:t>Rosita, perdió su mesita en su propia casita.</a:t>
            </a:r>
          </a:p>
        </p:txBody>
      </p:sp>
      <p:pic>
        <p:nvPicPr>
          <p:cNvPr id="11266" name="Picture 2" descr="Resultado de imagen para dibujos de mesi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05446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72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43608" y="1988840"/>
            <a:ext cx="4029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Baskerville Old Face" pitchFamily="18" charset="0"/>
              </a:rPr>
              <a:t>El zorro zorro</a:t>
            </a:r>
          </a:p>
          <a:p>
            <a:r>
              <a:rPr lang="es-CL" sz="3600" b="1" dirty="0">
                <a:latin typeface="Baskerville Old Face" pitchFamily="18" charset="0"/>
              </a:rPr>
              <a:t>pide socorro con un </a:t>
            </a:r>
            <a:r>
              <a:rPr lang="es-CL" sz="3600" b="1" dirty="0" smtClean="0">
                <a:latin typeface="Baskerville Old Face" pitchFamily="18" charset="0"/>
              </a:rPr>
              <a:t>gorro.</a:t>
            </a:r>
            <a:endParaRPr lang="es-CL" sz="3600" b="1" dirty="0">
              <a:latin typeface="Baskerville Old Face" pitchFamily="18" charset="0"/>
            </a:endParaRPr>
          </a:p>
          <a:p>
            <a:endParaRPr lang="es-CL" sz="3600" dirty="0">
              <a:latin typeface="Baskerville Old Face" pitchFamily="18" charset="0"/>
            </a:endParaRPr>
          </a:p>
        </p:txBody>
      </p:sp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r="14744" b="3074"/>
          <a:stretch/>
        </p:blipFill>
        <p:spPr bwMode="auto">
          <a:xfrm>
            <a:off x="4932041" y="1379455"/>
            <a:ext cx="3098480" cy="37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7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18699" y="1662524"/>
            <a:ext cx="40299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Baskerville Old Face" pitchFamily="18" charset="0"/>
              </a:rPr>
              <a:t>Peco tiene pocas pecas. </a:t>
            </a:r>
          </a:p>
          <a:p>
            <a:r>
              <a:rPr lang="es-CL" sz="3600" b="1" dirty="0">
                <a:latin typeface="Baskerville Old Face" pitchFamily="18" charset="0"/>
              </a:rPr>
              <a:t>Pocas pecas tiene peco, pero peco no le importa tener pocas pecas. </a:t>
            </a:r>
          </a:p>
        </p:txBody>
      </p:sp>
      <p:pic>
        <p:nvPicPr>
          <p:cNvPr id="9218" name="Picture 2" descr="Resultado de imagen para dibujo de niÃ±o con pec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2"/>
          <a:stretch/>
        </p:blipFill>
        <p:spPr bwMode="auto">
          <a:xfrm>
            <a:off x="4828698" y="1662524"/>
            <a:ext cx="3222958" cy="356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1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18699" y="1662524"/>
            <a:ext cx="40299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Baskerville Old Face" pitchFamily="18" charset="0"/>
              </a:rPr>
              <a:t>Pata, pete y pota. Son tres patas, </a:t>
            </a:r>
          </a:p>
          <a:p>
            <a:r>
              <a:rPr lang="es-CL" sz="3600" b="1" dirty="0">
                <a:latin typeface="Baskerville Old Face" pitchFamily="18" charset="0"/>
              </a:rPr>
              <a:t>Pata y pota juegan a la pelota. Pota y pete juegan con el juguete. </a:t>
            </a:r>
          </a:p>
        </p:txBody>
      </p:sp>
      <p:pic>
        <p:nvPicPr>
          <p:cNvPr id="8196" name="Picture 4" descr="Resultado de imagen para dibujo de pat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r="15595"/>
          <a:stretch/>
        </p:blipFill>
        <p:spPr bwMode="auto">
          <a:xfrm>
            <a:off x="5023436" y="1708720"/>
            <a:ext cx="3049537" cy="33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8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18699" y="1662524"/>
            <a:ext cx="3553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Baskerville Old Face" pitchFamily="18" charset="0"/>
              </a:rPr>
              <a:t>Teresa come cereza, pero Teresa no sabe comer cereza, por que la cereza está tieza. </a:t>
            </a:r>
          </a:p>
        </p:txBody>
      </p:sp>
      <p:pic>
        <p:nvPicPr>
          <p:cNvPr id="7170" name="Picture 2" descr="Resultado de imagen para dibujo de cere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84535"/>
            <a:ext cx="3384376" cy="397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4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92237" y="2242418"/>
            <a:ext cx="4029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Baskerville Old Face" pitchFamily="18" charset="0"/>
              </a:rPr>
              <a:t>El paño está en el baño. Como cada año, el paño se queda en el baño. </a:t>
            </a:r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40768"/>
            <a:ext cx="3418914" cy="34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4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18699" y="1662524"/>
            <a:ext cx="3409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atin typeface="Baskerville Old Face" pitchFamily="18" charset="0"/>
              </a:rPr>
              <a:t>El cangrejo </a:t>
            </a:r>
          </a:p>
          <a:p>
            <a:r>
              <a:rPr lang="es-CL" sz="3600" b="1" dirty="0">
                <a:latin typeface="Baskerville Old Face" pitchFamily="18" charset="0"/>
              </a:rPr>
              <a:t>Se quedó perplejo al verse en el espejo su propio reflejo</a:t>
            </a:r>
            <a:r>
              <a:rPr lang="es-CL" sz="3600" dirty="0">
                <a:latin typeface="Baskerville Old Face" pitchFamily="18" charset="0"/>
              </a:rPr>
              <a:t>.</a:t>
            </a:r>
          </a:p>
        </p:txBody>
      </p:sp>
      <p:pic>
        <p:nvPicPr>
          <p:cNvPr id="5122" name="Picture 2" descr="Resultado de imagen para dibujo de cAngre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6" y="1562375"/>
            <a:ext cx="3296492" cy="35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30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190</Words>
  <Application>Microsoft Office PowerPoint</Application>
  <PresentationFormat>Presentación en pantalla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Baskerville Old Face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10</cp:revision>
  <dcterms:created xsi:type="dcterms:W3CDTF">2019-03-10T02:57:39Z</dcterms:created>
  <dcterms:modified xsi:type="dcterms:W3CDTF">2020-11-29T17:54:24Z</dcterms:modified>
</cp:coreProperties>
</file>